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04" r:id="rId2"/>
    <p:sldId id="283" r:id="rId3"/>
    <p:sldId id="287" r:id="rId4"/>
    <p:sldId id="284" r:id="rId5"/>
    <p:sldId id="290" r:id="rId6"/>
    <p:sldId id="289" r:id="rId7"/>
    <p:sldId id="288" r:id="rId8"/>
    <p:sldId id="291" r:id="rId9"/>
    <p:sldId id="293" r:id="rId10"/>
    <p:sldId id="296" r:id="rId11"/>
    <p:sldId id="295" r:id="rId12"/>
    <p:sldId id="297" r:id="rId13"/>
    <p:sldId id="258" r:id="rId14"/>
    <p:sldId id="306" r:id="rId15"/>
    <p:sldId id="307" r:id="rId16"/>
    <p:sldId id="305" r:id="rId17"/>
    <p:sldId id="263" r:id="rId18"/>
    <p:sldId id="266" r:id="rId19"/>
    <p:sldId id="267" r:id="rId20"/>
    <p:sldId id="268" r:id="rId21"/>
    <p:sldId id="270" r:id="rId22"/>
    <p:sldId id="271" r:id="rId23"/>
    <p:sldId id="274" r:id="rId24"/>
    <p:sldId id="276" r:id="rId25"/>
    <p:sldId id="275" r:id="rId26"/>
    <p:sldId id="278" r:id="rId27"/>
    <p:sldId id="279" r:id="rId28"/>
    <p:sldId id="298" r:id="rId29"/>
    <p:sldId id="280" r:id="rId30"/>
    <p:sldId id="281" r:id="rId31"/>
    <p:sldId id="282" r:id="rId32"/>
    <p:sldId id="262" r:id="rId33"/>
    <p:sldId id="299" r:id="rId34"/>
    <p:sldId id="300" r:id="rId35"/>
    <p:sldId id="303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ar Barsoumian" initials="TB" lastIdx="1" clrIdx="0">
    <p:extLst>
      <p:ext uri="{19B8F6BF-5375-455C-9EA6-DF929625EA0E}">
        <p15:presenceInfo xmlns:p15="http://schemas.microsoft.com/office/powerpoint/2012/main" userId="S::tamar@paylesskitchensandbaths.com::6dfd7b01-503c-474d-94d6-56b5dac2c0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/>
    <p:restoredTop sz="96272"/>
  </p:normalViewPr>
  <p:slideViewPr>
    <p:cSldViewPr snapToGrid="0" snapToObjects="1">
      <p:cViewPr varScale="1">
        <p:scale>
          <a:sx n="96" d="100"/>
          <a:sy n="96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ar Barsoumian" userId="S::tamar@paylesskitchensandbaths.com::6dfd7b01-503c-474d-94d6-56b5dac2c024" providerId="AD" clId="Web-{3A418C7E-8CAA-6F3A-F07A-0AA030F7EDD5}"/>
    <pc:docChg chg="addSld delSld modSld sldOrd">
      <pc:chgData name="Tamar Barsoumian" userId="S::tamar@paylesskitchensandbaths.com::6dfd7b01-503c-474d-94d6-56b5dac2c024" providerId="AD" clId="Web-{3A418C7E-8CAA-6F3A-F07A-0AA030F7EDD5}" dt="2021-01-28T23:32:22.648" v="305"/>
      <pc:docMkLst>
        <pc:docMk/>
      </pc:docMkLst>
      <pc:sldChg chg="addSp modSp">
        <pc:chgData name="Tamar Barsoumian" userId="S::tamar@paylesskitchensandbaths.com::6dfd7b01-503c-474d-94d6-56b5dac2c024" providerId="AD" clId="Web-{3A418C7E-8CAA-6F3A-F07A-0AA030F7EDD5}" dt="2021-01-28T22:28:26.976" v="132" actId="1076"/>
        <pc:sldMkLst>
          <pc:docMk/>
          <pc:sldMk cId="3223302412" sldId="284"/>
        </pc:sldMkLst>
        <pc:spChg chg="mod">
          <ac:chgData name="Tamar Barsoumian" userId="S::tamar@paylesskitchensandbaths.com::6dfd7b01-503c-474d-94d6-56b5dac2c024" providerId="AD" clId="Web-{3A418C7E-8CAA-6F3A-F07A-0AA030F7EDD5}" dt="2021-01-28T22:27:39.458" v="117" actId="1076"/>
          <ac:spMkLst>
            <pc:docMk/>
            <pc:sldMk cId="3223302412" sldId="284"/>
            <ac:spMk id="4" creationId="{5DBF5528-4940-460D-81A1-A72390CD5FC2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27:20.081" v="111" actId="1076"/>
          <ac:spMkLst>
            <pc:docMk/>
            <pc:sldMk cId="3223302412" sldId="284"/>
            <ac:spMk id="5" creationId="{491BEA00-5D79-4F9B-B3F5-DDB7B70F0ECB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28:01.100" v="123" actId="1076"/>
          <ac:spMkLst>
            <pc:docMk/>
            <pc:sldMk cId="3223302412" sldId="284"/>
            <ac:spMk id="7" creationId="{5EA2698E-1E1E-4A08-AAEC-CC1C6F68A3A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8:26.945" v="131" actId="1076"/>
          <ac:spMkLst>
            <pc:docMk/>
            <pc:sldMk cId="3223302412" sldId="284"/>
            <ac:spMk id="11" creationId="{432B0338-AA2D-42CE-B53A-7255B6F4E662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8:26.976" v="132" actId="1076"/>
          <ac:spMkLst>
            <pc:docMk/>
            <pc:sldMk cId="3223302412" sldId="284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7:43.083" v="118" actId="1076"/>
          <ac:spMkLst>
            <pc:docMk/>
            <pc:sldMk cId="3223302412" sldId="284"/>
            <ac:spMk id="20" creationId="{102B3459-0A87-4115-9C37-E13D15515AD7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8:01.053" v="122" actId="1076"/>
          <ac:spMkLst>
            <pc:docMk/>
            <pc:sldMk cId="3223302412" sldId="284"/>
            <ac:spMk id="23" creationId="{87C901B5-9D94-4A61-B066-FFEDA19259E4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7:29.035" v="115" actId="1076"/>
          <ac:spMkLst>
            <pc:docMk/>
            <pc:sldMk cId="3223302412" sldId="284"/>
            <ac:spMk id="24" creationId="{5734CE48-AB21-4B9D-8BF8-723E3618FF7A}"/>
          </ac:spMkLst>
        </pc:spChg>
        <pc:picChg chg="mod ord">
          <ac:chgData name="Tamar Barsoumian" userId="S::tamar@paylesskitchensandbaths.com::6dfd7b01-503c-474d-94d6-56b5dac2c024" providerId="AD" clId="Web-{3A418C7E-8CAA-6F3A-F07A-0AA030F7EDD5}" dt="2021-01-28T22:27:32.879" v="116" actId="1076"/>
          <ac:picMkLst>
            <pc:docMk/>
            <pc:sldMk cId="3223302412" sldId="284"/>
            <ac:picMk id="2" creationId="{72EC2932-EA27-4331-BF33-ED8497199E5C}"/>
          </ac:picMkLst>
        </pc:picChg>
        <pc:picChg chg="add mod ord">
          <ac:chgData name="Tamar Barsoumian" userId="S::tamar@paylesskitchensandbaths.com::6dfd7b01-503c-474d-94d6-56b5dac2c024" providerId="AD" clId="Web-{3A418C7E-8CAA-6F3A-F07A-0AA030F7EDD5}" dt="2021-01-28T22:27:16.378" v="110" actId="1076"/>
          <ac:picMkLst>
            <pc:docMk/>
            <pc:sldMk cId="3223302412" sldId="284"/>
            <ac:picMk id="3" creationId="{EAE7C3AA-E005-4C8B-837F-FC766553524F}"/>
          </ac:picMkLst>
        </pc:picChg>
        <pc:picChg chg="add mod ord">
          <ac:chgData name="Tamar Barsoumian" userId="S::tamar@paylesskitchensandbaths.com::6dfd7b01-503c-474d-94d6-56b5dac2c024" providerId="AD" clId="Web-{3A418C7E-8CAA-6F3A-F07A-0AA030F7EDD5}" dt="2021-01-28T22:27:46.411" v="119" actId="1076"/>
          <ac:picMkLst>
            <pc:docMk/>
            <pc:sldMk cId="3223302412" sldId="284"/>
            <ac:picMk id="6" creationId="{149F2CE3-E0D6-407C-A9E3-D12B6A3D968C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28:21.257" v="130" actId="14100"/>
          <ac:picMkLst>
            <pc:docMk/>
            <pc:sldMk cId="3223302412" sldId="284"/>
            <ac:picMk id="8" creationId="{3164AD1A-EEF5-43E4-9A3F-5ABF45448182}"/>
          </ac:picMkLst>
        </pc:picChg>
        <pc:picChg chg="mod">
          <ac:chgData name="Tamar Barsoumian" userId="S::tamar@paylesskitchensandbaths.com::6dfd7b01-503c-474d-94d6-56b5dac2c024" providerId="AD" clId="Web-{3A418C7E-8CAA-6F3A-F07A-0AA030F7EDD5}" dt="2021-01-28T22:17:11.619" v="6" actId="1076"/>
          <ac:picMkLst>
            <pc:docMk/>
            <pc:sldMk cId="3223302412" sldId="284"/>
            <ac:picMk id="10" creationId="{48862A82-D7F7-47E6-AE0C-3CC01D23FBDD}"/>
          </ac:picMkLst>
        </pc:picChg>
      </pc:sldChg>
      <pc:sldChg chg="del">
        <pc:chgData name="Tamar Barsoumian" userId="S::tamar@paylesskitchensandbaths.com::6dfd7b01-503c-474d-94d6-56b5dac2c024" providerId="AD" clId="Web-{3A418C7E-8CAA-6F3A-F07A-0AA030F7EDD5}" dt="2021-01-28T22:28:36.180" v="133"/>
        <pc:sldMkLst>
          <pc:docMk/>
          <pc:sldMk cId="2645785611" sldId="285"/>
        </pc:sldMkLst>
      </pc:sldChg>
      <pc:sldChg chg="addSp delSp modSp">
        <pc:chgData name="Tamar Barsoumian" userId="S::tamar@paylesskitchensandbaths.com::6dfd7b01-503c-474d-94d6-56b5dac2c024" providerId="AD" clId="Web-{3A418C7E-8CAA-6F3A-F07A-0AA030F7EDD5}" dt="2021-01-28T22:36:08.491" v="218" actId="20577"/>
        <pc:sldMkLst>
          <pc:docMk/>
          <pc:sldMk cId="3675671833" sldId="288"/>
        </pc:sldMkLst>
        <pc:spChg chg="del">
          <ac:chgData name="Tamar Barsoumian" userId="S::tamar@paylesskitchensandbaths.com::6dfd7b01-503c-474d-94d6-56b5dac2c024" providerId="AD" clId="Web-{3A418C7E-8CAA-6F3A-F07A-0AA030F7EDD5}" dt="2021-01-28T22:32:34.196" v="171"/>
          <ac:spMkLst>
            <pc:docMk/>
            <pc:sldMk cId="3675671833" sldId="288"/>
            <ac:spMk id="4" creationId="{5DBF5528-4940-460D-81A1-A72390CD5FC2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32:44.165" v="175" actId="1076"/>
          <ac:spMkLst>
            <pc:docMk/>
            <pc:sldMk cId="3675671833" sldId="288"/>
            <ac:spMk id="7" creationId="{CDBFD78E-9297-4C0D-8A90-EFD1B77FD586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32:44.181" v="176" actId="1076"/>
          <ac:spMkLst>
            <pc:docMk/>
            <pc:sldMk cId="3675671833" sldId="288"/>
            <ac:spMk id="8" creationId="{40407214-06B3-41CA-97E4-C33A6A78B274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32:32.836" v="170"/>
          <ac:spMkLst>
            <pc:docMk/>
            <pc:sldMk cId="3675671833" sldId="288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6:08.491" v="218" actId="20577"/>
          <ac:spMkLst>
            <pc:docMk/>
            <pc:sldMk cId="3675671833" sldId="288"/>
            <ac:spMk id="13" creationId="{704A48D5-8D86-E849-A30B-974AE8F7799F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3:21.605" v="191" actId="20577"/>
          <ac:spMkLst>
            <pc:docMk/>
            <pc:sldMk cId="3675671833" sldId="288"/>
            <ac:spMk id="14" creationId="{A4EB4036-6254-44BD-A703-C934C0F6C8E3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3:10.667" v="184" actId="20577"/>
          <ac:spMkLst>
            <pc:docMk/>
            <pc:sldMk cId="3675671833" sldId="288"/>
            <ac:spMk id="20" creationId="{102B3459-0A87-4115-9C37-E13D15515AD7}"/>
          </ac:spMkLst>
        </pc:spChg>
        <pc:picChg chg="del">
          <ac:chgData name="Tamar Barsoumian" userId="S::tamar@paylesskitchensandbaths.com::6dfd7b01-503c-474d-94d6-56b5dac2c024" providerId="AD" clId="Web-{3A418C7E-8CAA-6F3A-F07A-0AA030F7EDD5}" dt="2021-01-28T22:32:35.368" v="172"/>
          <ac:picMkLst>
            <pc:docMk/>
            <pc:sldMk cId="3675671833" sldId="288"/>
            <ac:picMk id="2" creationId="{72EC2932-EA27-4331-BF33-ED8497199E5C}"/>
          </ac:picMkLst>
        </pc:picChg>
        <pc:picChg chg="del">
          <ac:chgData name="Tamar Barsoumian" userId="S::tamar@paylesskitchensandbaths.com::6dfd7b01-503c-474d-94d6-56b5dac2c024" providerId="AD" clId="Web-{3A418C7E-8CAA-6F3A-F07A-0AA030F7EDD5}" dt="2021-01-28T22:31:46.615" v="159"/>
          <ac:picMkLst>
            <pc:docMk/>
            <pc:sldMk cId="3675671833" sldId="288"/>
            <ac:picMk id="3" creationId="{F9D2A9B4-61EB-4020-AAAC-DCE274A3CF28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31:53.537" v="163" actId="1076"/>
          <ac:picMkLst>
            <pc:docMk/>
            <pc:sldMk cId="3675671833" sldId="288"/>
            <ac:picMk id="5" creationId="{451C0CE9-F10E-4387-9B60-D16415EAEEE5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32:39.868" v="174" actId="1076"/>
          <ac:picMkLst>
            <pc:docMk/>
            <pc:sldMk cId="3675671833" sldId="288"/>
            <ac:picMk id="6" creationId="{5CF9F13C-A438-4096-BEDA-766C785F362D}"/>
          </ac:picMkLst>
        </pc:picChg>
      </pc:sldChg>
      <pc:sldChg chg="modSp ord">
        <pc:chgData name="Tamar Barsoumian" userId="S::tamar@paylesskitchensandbaths.com::6dfd7b01-503c-474d-94d6-56b5dac2c024" providerId="AD" clId="Web-{3A418C7E-8CAA-6F3A-F07A-0AA030F7EDD5}" dt="2021-01-28T22:30:09.202" v="157"/>
        <pc:sldMkLst>
          <pc:docMk/>
          <pc:sldMk cId="1011468061" sldId="289"/>
        </pc:sldMkLst>
        <pc:spChg chg="mod">
          <ac:chgData name="Tamar Barsoumian" userId="S::tamar@paylesskitchensandbaths.com::6dfd7b01-503c-474d-94d6-56b5dac2c024" providerId="AD" clId="Web-{3A418C7E-8CAA-6F3A-F07A-0AA030F7EDD5}" dt="2021-01-28T22:30:02.483" v="156" actId="20577"/>
          <ac:spMkLst>
            <pc:docMk/>
            <pc:sldMk cId="1011468061" sldId="289"/>
            <ac:spMk id="13" creationId="{704A48D5-8D86-E849-A30B-974AE8F7799F}"/>
          </ac:spMkLst>
        </pc:spChg>
      </pc:sldChg>
      <pc:sldChg chg="modSp">
        <pc:chgData name="Tamar Barsoumian" userId="S::tamar@paylesskitchensandbaths.com::6dfd7b01-503c-474d-94d6-56b5dac2c024" providerId="AD" clId="Web-{3A418C7E-8CAA-6F3A-F07A-0AA030F7EDD5}" dt="2021-01-28T22:29:18.183" v="142" actId="1076"/>
        <pc:sldMkLst>
          <pc:docMk/>
          <pc:sldMk cId="1268761263" sldId="290"/>
        </pc:sldMkLst>
        <pc:spChg chg="mod">
          <ac:chgData name="Tamar Barsoumian" userId="S::tamar@paylesskitchensandbaths.com::6dfd7b01-503c-474d-94d6-56b5dac2c024" providerId="AD" clId="Web-{3A418C7E-8CAA-6F3A-F07A-0AA030F7EDD5}" dt="2021-01-28T22:29:18.183" v="142" actId="1076"/>
          <ac:spMkLst>
            <pc:docMk/>
            <pc:sldMk cId="1268761263" sldId="290"/>
            <ac:spMk id="5" creationId="{7BE5953C-2C0E-4B67-8675-1481D881EA72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9:12.120" v="138" actId="1076"/>
          <ac:spMkLst>
            <pc:docMk/>
            <pc:sldMk cId="1268761263" sldId="290"/>
            <ac:spMk id="11" creationId="{432B0338-AA2D-42CE-B53A-7255B6F4E662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9:12.151" v="139" actId="1076"/>
          <ac:spMkLst>
            <pc:docMk/>
            <pc:sldMk cId="1268761263" sldId="290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29:18.167" v="141" actId="1076"/>
          <ac:spMkLst>
            <pc:docMk/>
            <pc:sldMk cId="1268761263" sldId="290"/>
            <ac:spMk id="14" creationId="{A92623B1-2A63-4308-B4FA-8C7202A7C92A}"/>
          </ac:spMkLst>
        </pc:spChg>
        <pc:picChg chg="mod">
          <ac:chgData name="Tamar Barsoumian" userId="S::tamar@paylesskitchensandbaths.com::6dfd7b01-503c-474d-94d6-56b5dac2c024" providerId="AD" clId="Web-{3A418C7E-8CAA-6F3A-F07A-0AA030F7EDD5}" dt="2021-01-28T22:29:18.152" v="140" actId="1076"/>
          <ac:picMkLst>
            <pc:docMk/>
            <pc:sldMk cId="1268761263" sldId="290"/>
            <ac:picMk id="3" creationId="{4C972449-54B7-4EA2-89F9-BA633CFA0216}"/>
          </ac:picMkLst>
        </pc:picChg>
        <pc:picChg chg="mod">
          <ac:chgData name="Tamar Barsoumian" userId="S::tamar@paylesskitchensandbaths.com::6dfd7b01-503c-474d-94d6-56b5dac2c024" providerId="AD" clId="Web-{3A418C7E-8CAA-6F3A-F07A-0AA030F7EDD5}" dt="2021-01-28T22:29:12.104" v="137" actId="1076"/>
          <ac:picMkLst>
            <pc:docMk/>
            <pc:sldMk cId="1268761263" sldId="290"/>
            <ac:picMk id="10" creationId="{48862A82-D7F7-47E6-AE0C-3CC01D23FBDD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3A418C7E-8CAA-6F3A-F07A-0AA030F7EDD5}" dt="2021-01-28T22:37:01.760" v="223" actId="1076"/>
        <pc:sldMkLst>
          <pc:docMk/>
          <pc:sldMk cId="489216788" sldId="291"/>
        </pc:sldMkLst>
        <pc:spChg chg="mod">
          <ac:chgData name="Tamar Barsoumian" userId="S::tamar@paylesskitchensandbaths.com::6dfd7b01-503c-474d-94d6-56b5dac2c024" providerId="AD" clId="Web-{3A418C7E-8CAA-6F3A-F07A-0AA030F7EDD5}" dt="2021-01-28T22:36:59.291" v="222" actId="1076"/>
          <ac:spMkLst>
            <pc:docMk/>
            <pc:sldMk cId="489216788" sldId="291"/>
            <ac:spMk id="7" creationId="{B7952CC6-879A-4153-AFEA-AB1179BC39D9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7:01.760" v="223" actId="1076"/>
          <ac:spMkLst>
            <pc:docMk/>
            <pc:sldMk cId="489216788" sldId="291"/>
            <ac:spMk id="8" creationId="{7F7F0FCF-2E61-445A-B517-8CBA48034D2D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36:52.385" v="220"/>
          <ac:spMkLst>
            <pc:docMk/>
            <pc:sldMk cId="489216788" sldId="291"/>
            <ac:spMk id="10" creationId="{94866221-1A76-442A-9BF9-FE7B565D3A9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6:03.350" v="214" actId="20577"/>
          <ac:spMkLst>
            <pc:docMk/>
            <pc:sldMk cId="489216788" sldId="291"/>
            <ac:spMk id="13" creationId="{704A48D5-8D86-E849-A30B-974AE8F7799F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36:51.275" v="219"/>
          <ac:spMkLst>
            <pc:docMk/>
            <pc:sldMk cId="489216788" sldId="291"/>
            <ac:spMk id="15" creationId="{6CD94E5B-010F-4962-B6DB-0B33822A3F9A}"/>
          </ac:spMkLst>
        </pc:spChg>
        <pc:picChg chg="add mod">
          <ac:chgData name="Tamar Barsoumian" userId="S::tamar@paylesskitchensandbaths.com::6dfd7b01-503c-474d-94d6-56b5dac2c024" providerId="AD" clId="Web-{3A418C7E-8CAA-6F3A-F07A-0AA030F7EDD5}" dt="2021-01-28T22:36:56.354" v="221" actId="1076"/>
          <ac:picMkLst>
            <pc:docMk/>
            <pc:sldMk cId="489216788" sldId="291"/>
            <ac:picMk id="2" creationId="{12914FC4-063F-47C8-8EC2-7461F8FE3CB3}"/>
          </ac:picMkLst>
        </pc:picChg>
        <pc:picChg chg="del">
          <ac:chgData name="Tamar Barsoumian" userId="S::tamar@paylesskitchensandbaths.com::6dfd7b01-503c-474d-94d6-56b5dac2c024" providerId="AD" clId="Web-{3A418C7E-8CAA-6F3A-F07A-0AA030F7EDD5}" dt="2021-01-28T22:33:37.731" v="199"/>
          <ac:picMkLst>
            <pc:docMk/>
            <pc:sldMk cId="489216788" sldId="291"/>
            <ac:picMk id="6" creationId="{C91D9A8E-DA97-4135-9A96-302520172E78}"/>
          </ac:picMkLst>
        </pc:picChg>
        <pc:picChg chg="del">
          <ac:chgData name="Tamar Barsoumian" userId="S::tamar@paylesskitchensandbaths.com::6dfd7b01-503c-474d-94d6-56b5dac2c024" providerId="AD" clId="Web-{3A418C7E-8CAA-6F3A-F07A-0AA030F7EDD5}" dt="2021-01-28T22:33:37.731" v="198"/>
          <ac:picMkLst>
            <pc:docMk/>
            <pc:sldMk cId="489216788" sldId="291"/>
            <ac:picMk id="9" creationId="{F4288D7E-DABD-45B7-9FFC-0F797CE891FC}"/>
          </ac:picMkLst>
        </pc:picChg>
      </pc:sldChg>
      <pc:sldChg chg="modSp del">
        <pc:chgData name="Tamar Barsoumian" userId="S::tamar@paylesskitchensandbaths.com::6dfd7b01-503c-474d-94d6-56b5dac2c024" providerId="AD" clId="Web-{3A418C7E-8CAA-6F3A-F07A-0AA030F7EDD5}" dt="2021-01-28T22:26:46.454" v="90"/>
        <pc:sldMkLst>
          <pc:docMk/>
          <pc:sldMk cId="1780341167" sldId="291"/>
        </pc:sldMkLst>
        <pc:spChg chg="mod">
          <ac:chgData name="Tamar Barsoumian" userId="S::tamar@paylesskitchensandbaths.com::6dfd7b01-503c-474d-94d6-56b5dac2c024" providerId="AD" clId="Web-{3A418C7E-8CAA-6F3A-F07A-0AA030F7EDD5}" dt="2021-01-28T22:26:43.657" v="89" actId="20577"/>
          <ac:spMkLst>
            <pc:docMk/>
            <pc:sldMk cId="1780341167" sldId="291"/>
            <ac:spMk id="4" creationId="{5DBF5528-4940-460D-81A1-A72390CD5FC2}"/>
          </ac:spMkLst>
        </pc:spChg>
      </pc:sldChg>
      <pc:sldChg chg="del">
        <pc:chgData name="Tamar Barsoumian" userId="S::tamar@paylesskitchensandbaths.com::6dfd7b01-503c-474d-94d6-56b5dac2c024" providerId="AD" clId="Web-{3A418C7E-8CAA-6F3A-F07A-0AA030F7EDD5}" dt="2021-01-28T22:29:48.591" v="152"/>
        <pc:sldMkLst>
          <pc:docMk/>
          <pc:sldMk cId="3208572319" sldId="292"/>
        </pc:sldMkLst>
      </pc:sldChg>
      <pc:sldChg chg="modSp add del replId">
        <pc:chgData name="Tamar Barsoumian" userId="S::tamar@paylesskitchensandbaths.com::6dfd7b01-503c-474d-94d6-56b5dac2c024" providerId="AD" clId="Web-{3A418C7E-8CAA-6F3A-F07A-0AA030F7EDD5}" dt="2021-01-28T22:41:39.888" v="264"/>
        <pc:sldMkLst>
          <pc:docMk/>
          <pc:sldMk cId="3211089632" sldId="292"/>
        </pc:sldMkLst>
        <pc:spChg chg="mod">
          <ac:chgData name="Tamar Barsoumian" userId="S::tamar@paylesskitchensandbaths.com::6dfd7b01-503c-474d-94d6-56b5dac2c024" providerId="AD" clId="Web-{3A418C7E-8CAA-6F3A-F07A-0AA030F7EDD5}" dt="2021-01-28T22:37:35.528" v="228" actId="20577"/>
          <ac:spMkLst>
            <pc:docMk/>
            <pc:sldMk cId="3211089632" sldId="292"/>
            <ac:spMk id="13" creationId="{704A48D5-8D86-E849-A30B-974AE8F7799F}"/>
          </ac:spMkLst>
        </pc:spChg>
      </pc:sldChg>
      <pc:sldChg chg="addSp delSp modSp add replId">
        <pc:chgData name="Tamar Barsoumian" userId="S::tamar@paylesskitchensandbaths.com::6dfd7b01-503c-474d-94d6-56b5dac2c024" providerId="AD" clId="Web-{3A418C7E-8CAA-6F3A-F07A-0AA030F7EDD5}" dt="2021-01-28T22:41:10.433" v="263" actId="1076"/>
        <pc:sldMkLst>
          <pc:docMk/>
          <pc:sldMk cId="2864139690" sldId="293"/>
        </pc:sldMkLst>
        <pc:spChg chg="add mod">
          <ac:chgData name="Tamar Barsoumian" userId="S::tamar@paylesskitchensandbaths.com::6dfd7b01-503c-474d-94d6-56b5dac2c024" providerId="AD" clId="Web-{3A418C7E-8CAA-6F3A-F07A-0AA030F7EDD5}" dt="2021-01-28T22:40:32.524" v="247" actId="1076"/>
          <ac:spMkLst>
            <pc:docMk/>
            <pc:sldMk cId="2864139690" sldId="293"/>
            <ac:spMk id="3" creationId="{4A0AA087-27AB-48B0-932C-75FAEA4B1AB8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40:38.712" v="250" actId="1076"/>
          <ac:spMkLst>
            <pc:docMk/>
            <pc:sldMk cId="2864139690" sldId="293"/>
            <ac:spMk id="4" creationId="{6F024AF9-D642-45AB-B2B7-C5DBC632D13E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40:27.290" v="246"/>
          <ac:spMkLst>
            <pc:docMk/>
            <pc:sldMk cId="2864139690" sldId="293"/>
            <ac:spMk id="7" creationId="{CDBFD78E-9297-4C0D-8A90-EFD1B77FD586}"/>
          </ac:spMkLst>
        </pc:spChg>
        <pc:spChg chg="del mod">
          <ac:chgData name="Tamar Barsoumian" userId="S::tamar@paylesskitchensandbaths.com::6dfd7b01-503c-474d-94d6-56b5dac2c024" providerId="AD" clId="Web-{3A418C7E-8CAA-6F3A-F07A-0AA030F7EDD5}" dt="2021-01-28T22:40:24.758" v="245"/>
          <ac:spMkLst>
            <pc:docMk/>
            <pc:sldMk cId="2864139690" sldId="293"/>
            <ac:spMk id="8" creationId="{40407214-06B3-41CA-97E4-C33A6A78B274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41:10.433" v="263" actId="1076"/>
          <ac:spMkLst>
            <pc:docMk/>
            <pc:sldMk cId="2864139690" sldId="293"/>
            <ac:spMk id="12" creationId="{92F30F50-F1CE-4B7D-915F-344CA5E954E6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37:30.294" v="226" actId="20577"/>
          <ac:spMkLst>
            <pc:docMk/>
            <pc:sldMk cId="2864139690" sldId="293"/>
            <ac:spMk id="13" creationId="{704A48D5-8D86-E849-A30B-974AE8F7799F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37:55.139" v="234"/>
          <ac:spMkLst>
            <pc:docMk/>
            <pc:sldMk cId="2864139690" sldId="293"/>
            <ac:spMk id="14" creationId="{A4EB4036-6254-44BD-A703-C934C0F6C8E3}"/>
          </ac:spMkLst>
        </pc:spChg>
        <pc:spChg chg="add mod">
          <ac:chgData name="Tamar Barsoumian" userId="S::tamar@paylesskitchensandbaths.com::6dfd7b01-503c-474d-94d6-56b5dac2c024" providerId="AD" clId="Web-{3A418C7E-8CAA-6F3A-F07A-0AA030F7EDD5}" dt="2021-01-28T22:40:57.526" v="256" actId="20577"/>
          <ac:spMkLst>
            <pc:docMk/>
            <pc:sldMk cId="2864139690" sldId="293"/>
            <ac:spMk id="16" creationId="{4D8F9666-5304-493E-B1BB-92149A76CDB2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37:55.139" v="235"/>
          <ac:spMkLst>
            <pc:docMk/>
            <pc:sldMk cId="2864139690" sldId="293"/>
            <ac:spMk id="20" creationId="{102B3459-0A87-4115-9C37-E13D15515AD7}"/>
          </ac:spMkLst>
        </pc:spChg>
        <pc:picChg chg="add mod">
          <ac:chgData name="Tamar Barsoumian" userId="S::tamar@paylesskitchensandbaths.com::6dfd7b01-503c-474d-94d6-56b5dac2c024" providerId="AD" clId="Web-{3A418C7E-8CAA-6F3A-F07A-0AA030F7EDD5}" dt="2021-01-28T22:40:19.336" v="241" actId="1076"/>
          <ac:picMkLst>
            <pc:docMk/>
            <pc:sldMk cId="2864139690" sldId="293"/>
            <ac:picMk id="2" creationId="{EED99721-0199-4A47-ACF1-73ECD6641A02}"/>
          </ac:picMkLst>
        </pc:picChg>
        <pc:picChg chg="del">
          <ac:chgData name="Tamar Barsoumian" userId="S::tamar@paylesskitchensandbaths.com::6dfd7b01-503c-474d-94d6-56b5dac2c024" providerId="AD" clId="Web-{3A418C7E-8CAA-6F3A-F07A-0AA030F7EDD5}" dt="2021-01-28T22:37:39.200" v="230"/>
          <ac:picMkLst>
            <pc:docMk/>
            <pc:sldMk cId="2864139690" sldId="293"/>
            <ac:picMk id="5" creationId="{451C0CE9-F10E-4387-9B60-D16415EAEEE5}"/>
          </ac:picMkLst>
        </pc:picChg>
        <pc:picChg chg="del">
          <ac:chgData name="Tamar Barsoumian" userId="S::tamar@paylesskitchensandbaths.com::6dfd7b01-503c-474d-94d6-56b5dac2c024" providerId="AD" clId="Web-{3A418C7E-8CAA-6F3A-F07A-0AA030F7EDD5}" dt="2021-01-28T22:37:39.200" v="229"/>
          <ac:picMkLst>
            <pc:docMk/>
            <pc:sldMk cId="2864139690" sldId="293"/>
            <ac:picMk id="6" creationId="{5CF9F13C-A438-4096-BEDA-766C785F362D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40:36.665" v="249" actId="1076"/>
          <ac:picMkLst>
            <pc:docMk/>
            <pc:sldMk cId="2864139690" sldId="293"/>
            <ac:picMk id="10" creationId="{9353C42C-329F-4212-8495-F2C601FE6AB3}"/>
          </ac:picMkLst>
        </pc:picChg>
      </pc:sldChg>
      <pc:sldChg chg="addSp delSp modSp add del ord replId">
        <pc:chgData name="Tamar Barsoumian" userId="S::tamar@paylesskitchensandbaths.com::6dfd7b01-503c-474d-94d6-56b5dac2c024" providerId="AD" clId="Web-{3A418C7E-8CAA-6F3A-F07A-0AA030F7EDD5}" dt="2021-01-28T23:32:22.648" v="305"/>
        <pc:sldMkLst>
          <pc:docMk/>
          <pc:sldMk cId="1234555365" sldId="294"/>
        </pc:sldMkLst>
        <pc:spChg chg="del">
          <ac:chgData name="Tamar Barsoumian" userId="S::tamar@paylesskitchensandbaths.com::6dfd7b01-503c-474d-94d6-56b5dac2c024" providerId="AD" clId="Web-{3A418C7E-8CAA-6F3A-F07A-0AA030F7EDD5}" dt="2021-01-28T22:42:08.890" v="271"/>
          <ac:spMkLst>
            <pc:docMk/>
            <pc:sldMk cId="1234555365" sldId="294"/>
            <ac:spMk id="7" creationId="{B7952CC6-879A-4153-AFEA-AB1179BC39D9}"/>
          </ac:spMkLst>
        </pc:spChg>
        <pc:spChg chg="del">
          <ac:chgData name="Tamar Barsoumian" userId="S::tamar@paylesskitchensandbaths.com::6dfd7b01-503c-474d-94d6-56b5dac2c024" providerId="AD" clId="Web-{3A418C7E-8CAA-6F3A-F07A-0AA030F7EDD5}" dt="2021-01-28T22:42:08.890" v="270"/>
          <ac:spMkLst>
            <pc:docMk/>
            <pc:sldMk cId="1234555365" sldId="294"/>
            <ac:spMk id="8" creationId="{7F7F0FCF-2E61-445A-B517-8CBA48034D2D}"/>
          </ac:spMkLst>
        </pc:spChg>
        <pc:spChg chg="mod">
          <ac:chgData name="Tamar Barsoumian" userId="S::tamar@paylesskitchensandbaths.com::6dfd7b01-503c-474d-94d6-56b5dac2c024" providerId="AD" clId="Web-{3A418C7E-8CAA-6F3A-F07A-0AA030F7EDD5}" dt="2021-01-28T22:49:13.668" v="296" actId="20577"/>
          <ac:spMkLst>
            <pc:docMk/>
            <pc:sldMk cId="1234555365" sldId="294"/>
            <ac:spMk id="13" creationId="{704A48D5-8D86-E849-A30B-974AE8F7799F}"/>
          </ac:spMkLst>
        </pc:spChg>
        <pc:picChg chg="del">
          <ac:chgData name="Tamar Barsoumian" userId="S::tamar@paylesskitchensandbaths.com::6dfd7b01-503c-474d-94d6-56b5dac2c024" providerId="AD" clId="Web-{3A418C7E-8CAA-6F3A-F07A-0AA030F7EDD5}" dt="2021-01-28T22:42:08.890" v="269"/>
          <ac:picMkLst>
            <pc:docMk/>
            <pc:sldMk cId="1234555365" sldId="294"/>
            <ac:picMk id="2" creationId="{12914FC4-063F-47C8-8EC2-7461F8FE3CB3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49:36.357" v="302" actId="1076"/>
          <ac:picMkLst>
            <pc:docMk/>
            <pc:sldMk cId="1234555365" sldId="294"/>
            <ac:picMk id="3" creationId="{BCB18356-20E1-46B5-B563-FD13D417F459}"/>
          </ac:picMkLst>
        </pc:picChg>
        <pc:picChg chg="add mod">
          <ac:chgData name="Tamar Barsoumian" userId="S::tamar@paylesskitchensandbaths.com::6dfd7b01-503c-474d-94d6-56b5dac2c024" providerId="AD" clId="Web-{3A418C7E-8CAA-6F3A-F07A-0AA030F7EDD5}" dt="2021-01-28T22:49:37.576" v="304" actId="1076"/>
          <ac:picMkLst>
            <pc:docMk/>
            <pc:sldMk cId="1234555365" sldId="294"/>
            <ac:picMk id="4" creationId="{9FE1DD67-92EE-493C-9501-424EF9CFFBF0}"/>
          </ac:picMkLst>
        </pc:picChg>
      </pc:sldChg>
    </pc:docChg>
  </pc:docChgLst>
  <pc:docChgLst>
    <pc:chgData name="Tamar Barsoumian" userId="6dfd7b01-503c-474d-94d6-56b5dac2c024" providerId="ADAL" clId="{51532378-64DC-CA45-9793-191AA71B9169}"/>
    <pc:docChg chg="undo custSel delSld modSld">
      <pc:chgData name="Tamar Barsoumian" userId="6dfd7b01-503c-474d-94d6-56b5dac2c024" providerId="ADAL" clId="{51532378-64DC-CA45-9793-191AA71B9169}" dt="2021-01-30T01:54:33.456" v="643" actId="14100"/>
      <pc:docMkLst>
        <pc:docMk/>
      </pc:docMkLst>
      <pc:sldChg chg="delSp modSp mod">
        <pc:chgData name="Tamar Barsoumian" userId="6dfd7b01-503c-474d-94d6-56b5dac2c024" providerId="ADAL" clId="{51532378-64DC-CA45-9793-191AA71B9169}" dt="2021-01-30T01:48:18.257" v="184" actId="20577"/>
        <pc:sldMkLst>
          <pc:docMk/>
          <pc:sldMk cId="1561336864" sldId="258"/>
        </pc:sldMkLst>
        <pc:spChg chg="mod">
          <ac:chgData name="Tamar Barsoumian" userId="6dfd7b01-503c-474d-94d6-56b5dac2c024" providerId="ADAL" clId="{51532378-64DC-CA45-9793-191AA71B9169}" dt="2021-01-30T01:48:18.257" v="184" actId="20577"/>
          <ac:spMkLst>
            <pc:docMk/>
            <pc:sldMk cId="1561336864" sldId="258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8:07.007" v="156" actId="20577"/>
          <ac:spMkLst>
            <pc:docMk/>
            <pc:sldMk cId="1561336864" sldId="258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8:10.866" v="165" actId="20577"/>
          <ac:spMkLst>
            <pc:docMk/>
            <pc:sldMk cId="1561336864" sldId="258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7:45.785" v="126" actId="478"/>
          <ac:spMkLst>
            <pc:docMk/>
            <pc:sldMk cId="1561336864" sldId="258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7:44.013" v="124" actId="478"/>
          <ac:spMkLst>
            <pc:docMk/>
            <pc:sldMk cId="1561336864" sldId="258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47:44.952" v="125" actId="478"/>
          <ac:spMkLst>
            <pc:docMk/>
            <pc:sldMk cId="1561336864" sldId="258"/>
            <ac:spMk id="19" creationId="{589C1A1B-0AA2-1342-BCE3-0A51E0B750C9}"/>
          </ac:spMkLst>
        </pc:spChg>
      </pc:sldChg>
      <pc:sldChg chg="modSp mod modNotesTx">
        <pc:chgData name="Tamar Barsoumian" userId="6dfd7b01-503c-474d-94d6-56b5dac2c024" providerId="ADAL" clId="{51532378-64DC-CA45-9793-191AA71B9169}" dt="2021-01-30T01:52:56.425" v="586" actId="20577"/>
        <pc:sldMkLst>
          <pc:docMk/>
          <pc:sldMk cId="3664740653" sldId="262"/>
        </pc:sldMkLst>
        <pc:spChg chg="mod">
          <ac:chgData name="Tamar Barsoumian" userId="6dfd7b01-503c-474d-94d6-56b5dac2c024" providerId="ADAL" clId="{51532378-64DC-CA45-9793-191AA71B9169}" dt="2021-01-30T01:52:43.918" v="503" actId="20577"/>
          <ac:spMkLst>
            <pc:docMk/>
            <pc:sldMk cId="3664740653" sldId="262"/>
            <ac:spMk id="3" creationId="{8DF96BAF-5008-4B43-9A5D-74030FBB95E0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8:30.768" v="187" actId="478"/>
        <pc:sldMkLst>
          <pc:docMk/>
          <pc:sldMk cId="2714266733" sldId="263"/>
        </pc:sldMkLst>
        <pc:spChg chg="mod">
          <ac:chgData name="Tamar Barsoumian" userId="6dfd7b01-503c-474d-94d6-56b5dac2c024" providerId="ADAL" clId="{51532378-64DC-CA45-9793-191AA71B9169}" dt="2021-01-30T01:48:28.866" v="186" actId="20577"/>
          <ac:spMkLst>
            <pc:docMk/>
            <pc:sldMk cId="2714266733" sldId="263"/>
            <ac:spMk id="14" creationId="{22F53973-E2EC-AA43-8524-477EDD68035A}"/>
          </ac:spMkLst>
        </pc:spChg>
        <pc:spChg chg="del">
          <ac:chgData name="Tamar Barsoumian" userId="6dfd7b01-503c-474d-94d6-56b5dac2c024" providerId="ADAL" clId="{51532378-64DC-CA45-9793-191AA71B9169}" dt="2021-01-30T01:48:30.768" v="187" actId="478"/>
          <ac:spMkLst>
            <pc:docMk/>
            <pc:sldMk cId="2714266733" sldId="263"/>
            <ac:spMk id="18" creationId="{788018BF-E7EE-734F-8605-CECF5682E37C}"/>
          </ac:spMkLst>
        </pc:spChg>
      </pc:sldChg>
      <pc:sldChg chg="del">
        <pc:chgData name="Tamar Barsoumian" userId="6dfd7b01-503c-474d-94d6-56b5dac2c024" providerId="ADAL" clId="{51532378-64DC-CA45-9793-191AA71B9169}" dt="2021-01-30T01:53:00.385" v="587" actId="2696"/>
        <pc:sldMkLst>
          <pc:docMk/>
          <pc:sldMk cId="1185837056" sldId="264"/>
        </pc:sldMkLst>
      </pc:sldChg>
      <pc:sldChg chg="delSp modSp mod">
        <pc:chgData name="Tamar Barsoumian" userId="6dfd7b01-503c-474d-94d6-56b5dac2c024" providerId="ADAL" clId="{51532378-64DC-CA45-9793-191AA71B9169}" dt="2021-01-30T01:48:46.258" v="200" actId="20577"/>
        <pc:sldMkLst>
          <pc:docMk/>
          <pc:sldMk cId="1855955573" sldId="266"/>
        </pc:sldMkLst>
        <pc:spChg chg="mod">
          <ac:chgData name="Tamar Barsoumian" userId="6dfd7b01-503c-474d-94d6-56b5dac2c024" providerId="ADAL" clId="{51532378-64DC-CA45-9793-191AA71B9169}" dt="2021-01-30T01:48:43.311" v="199" actId="20577"/>
          <ac:spMkLst>
            <pc:docMk/>
            <pc:sldMk cId="1855955573" sldId="266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8:46.258" v="200" actId="20577"/>
          <ac:spMkLst>
            <pc:docMk/>
            <pc:sldMk cId="1855955573" sldId="266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8:38.024" v="194" actId="20577"/>
          <ac:spMkLst>
            <pc:docMk/>
            <pc:sldMk cId="1855955573" sldId="266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8:35.727" v="190" actId="478"/>
          <ac:spMkLst>
            <pc:docMk/>
            <pc:sldMk cId="1855955573" sldId="266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8:33.917" v="188" actId="478"/>
          <ac:spMkLst>
            <pc:docMk/>
            <pc:sldMk cId="1855955573" sldId="266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48:34.390" v="189" actId="478"/>
          <ac:spMkLst>
            <pc:docMk/>
            <pc:sldMk cId="1855955573" sldId="266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8:59.219" v="215" actId="20577"/>
        <pc:sldMkLst>
          <pc:docMk/>
          <pc:sldMk cId="2915825336" sldId="267"/>
        </pc:sldMkLst>
        <pc:spChg chg="mod">
          <ac:chgData name="Tamar Barsoumian" userId="6dfd7b01-503c-474d-94d6-56b5dac2c024" providerId="ADAL" clId="{51532378-64DC-CA45-9793-191AA71B9169}" dt="2021-01-30T01:48:54.819" v="206" actId="20577"/>
          <ac:spMkLst>
            <pc:docMk/>
            <pc:sldMk cId="2915825336" sldId="267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8:59.219" v="215" actId="20577"/>
          <ac:spMkLst>
            <pc:docMk/>
            <pc:sldMk cId="2915825336" sldId="267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8:56.654" v="210" actId="20577"/>
          <ac:spMkLst>
            <pc:docMk/>
            <pc:sldMk cId="2915825336" sldId="267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8:52.209" v="203" actId="478"/>
          <ac:spMkLst>
            <pc:docMk/>
            <pc:sldMk cId="2915825336" sldId="267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8:50.466" v="201" actId="478"/>
          <ac:spMkLst>
            <pc:docMk/>
            <pc:sldMk cId="2915825336" sldId="267"/>
            <ac:spMk id="18" creationId="{788018BF-E7EE-734F-8605-CECF5682E37C}"/>
          </ac:spMkLst>
        </pc:spChg>
        <pc:spChg chg="del mod">
          <ac:chgData name="Tamar Barsoumian" userId="6dfd7b01-503c-474d-94d6-56b5dac2c024" providerId="ADAL" clId="{51532378-64DC-CA45-9793-191AA71B9169}" dt="2021-01-30T01:48:53.277" v="204" actId="478"/>
          <ac:spMkLst>
            <pc:docMk/>
            <pc:sldMk cId="2915825336" sldId="267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9:06.533" v="218" actId="478"/>
        <pc:sldMkLst>
          <pc:docMk/>
          <pc:sldMk cId="928700649" sldId="268"/>
        </pc:sldMkLst>
        <pc:spChg chg="mod">
          <ac:chgData name="Tamar Barsoumian" userId="6dfd7b01-503c-474d-94d6-56b5dac2c024" providerId="ADAL" clId="{51532378-64DC-CA45-9793-191AA71B9169}" dt="2021-01-30T01:49:03.944" v="217" actId="20577"/>
          <ac:spMkLst>
            <pc:docMk/>
            <pc:sldMk cId="928700649" sldId="268"/>
            <ac:spMk id="14" creationId="{22F53973-E2EC-AA43-8524-477EDD68035A}"/>
          </ac:spMkLst>
        </pc:spChg>
        <pc:spChg chg="del">
          <ac:chgData name="Tamar Barsoumian" userId="6dfd7b01-503c-474d-94d6-56b5dac2c024" providerId="ADAL" clId="{51532378-64DC-CA45-9793-191AA71B9169}" dt="2021-01-30T01:49:06.533" v="218" actId="478"/>
          <ac:spMkLst>
            <pc:docMk/>
            <pc:sldMk cId="928700649" sldId="268"/>
            <ac:spMk id="18" creationId="{788018BF-E7EE-734F-8605-CECF5682E37C}"/>
          </ac:spMkLst>
        </pc:spChg>
      </pc:sldChg>
      <pc:sldChg chg="del">
        <pc:chgData name="Tamar Barsoumian" userId="6dfd7b01-503c-474d-94d6-56b5dac2c024" providerId="ADAL" clId="{51532378-64DC-CA45-9793-191AA71B9169}" dt="2021-01-30T01:53:00.385" v="587" actId="2696"/>
        <pc:sldMkLst>
          <pc:docMk/>
          <pc:sldMk cId="2540291255" sldId="269"/>
        </pc:sldMkLst>
      </pc:sldChg>
      <pc:sldChg chg="delSp modSp mod">
        <pc:chgData name="Tamar Barsoumian" userId="6dfd7b01-503c-474d-94d6-56b5dac2c024" providerId="ADAL" clId="{51532378-64DC-CA45-9793-191AA71B9169}" dt="2021-01-30T01:49:16.733" v="230" actId="20577"/>
        <pc:sldMkLst>
          <pc:docMk/>
          <pc:sldMk cId="4090373955" sldId="270"/>
        </pc:sldMkLst>
        <pc:spChg chg="mod">
          <ac:chgData name="Tamar Barsoumian" userId="6dfd7b01-503c-474d-94d6-56b5dac2c024" providerId="ADAL" clId="{51532378-64DC-CA45-9793-191AA71B9169}" dt="2021-01-30T01:49:14.596" v="227" actId="20577"/>
          <ac:spMkLst>
            <pc:docMk/>
            <pc:sldMk cId="4090373955" sldId="270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9:16.733" v="230" actId="20577"/>
          <ac:spMkLst>
            <pc:docMk/>
            <pc:sldMk cId="4090373955" sldId="270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9:13.055" v="225" actId="20577"/>
          <ac:spMkLst>
            <pc:docMk/>
            <pc:sldMk cId="4090373955" sldId="270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9:11.369" v="221" actId="478"/>
          <ac:spMkLst>
            <pc:docMk/>
            <pc:sldMk cId="4090373955" sldId="270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9:09.622" v="219" actId="478"/>
          <ac:spMkLst>
            <pc:docMk/>
            <pc:sldMk cId="4090373955" sldId="270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49:10.210" v="220" actId="478"/>
          <ac:spMkLst>
            <pc:docMk/>
            <pc:sldMk cId="4090373955" sldId="270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9:27.493" v="243" actId="20577"/>
        <pc:sldMkLst>
          <pc:docMk/>
          <pc:sldMk cId="3586942058" sldId="271"/>
        </pc:sldMkLst>
        <pc:spChg chg="mod">
          <ac:chgData name="Tamar Barsoumian" userId="6dfd7b01-503c-474d-94d6-56b5dac2c024" providerId="ADAL" clId="{51532378-64DC-CA45-9793-191AA71B9169}" dt="2021-01-30T01:49:25.442" v="240" actId="20577"/>
          <ac:spMkLst>
            <pc:docMk/>
            <pc:sldMk cId="3586942058" sldId="271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9:27.493" v="243" actId="20577"/>
          <ac:spMkLst>
            <pc:docMk/>
            <pc:sldMk cId="3586942058" sldId="271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9:23.168" v="237" actId="20577"/>
          <ac:spMkLst>
            <pc:docMk/>
            <pc:sldMk cId="3586942058" sldId="271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9:21.449" v="233" actId="478"/>
          <ac:spMkLst>
            <pc:docMk/>
            <pc:sldMk cId="3586942058" sldId="271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9:20.137" v="231" actId="478"/>
          <ac:spMkLst>
            <pc:docMk/>
            <pc:sldMk cId="3586942058" sldId="271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49:20.989" v="232" actId="478"/>
          <ac:spMkLst>
            <pc:docMk/>
            <pc:sldMk cId="3586942058" sldId="271"/>
            <ac:spMk id="19" creationId="{589C1A1B-0AA2-1342-BCE3-0A51E0B750C9}"/>
          </ac:spMkLst>
        </pc:spChg>
      </pc:sldChg>
      <pc:sldChg chg="delSp modSp mod modNotesTx">
        <pc:chgData name="Tamar Barsoumian" userId="6dfd7b01-503c-474d-94d6-56b5dac2c024" providerId="ADAL" clId="{51532378-64DC-CA45-9793-191AA71B9169}" dt="2021-01-30T01:50:39.657" v="336" actId="20577"/>
        <pc:sldMkLst>
          <pc:docMk/>
          <pc:sldMk cId="1675381790" sldId="274"/>
        </pc:sldMkLst>
        <pc:spChg chg="mod">
          <ac:chgData name="Tamar Barsoumian" userId="6dfd7b01-503c-474d-94d6-56b5dac2c024" providerId="ADAL" clId="{51532378-64DC-CA45-9793-191AA71B9169}" dt="2021-01-30T01:50:39.657" v="336" actId="20577"/>
          <ac:spMkLst>
            <pc:docMk/>
            <pc:sldMk cId="1675381790" sldId="274"/>
            <ac:spMk id="13" creationId="{704A48D5-8D86-E849-A30B-974AE8F7799F}"/>
          </ac:spMkLst>
        </pc:spChg>
        <pc:spChg chg="mod">
          <ac:chgData name="Tamar Barsoumian" userId="6dfd7b01-503c-474d-94d6-56b5dac2c024" providerId="ADAL" clId="{51532378-64DC-CA45-9793-191AA71B9169}" dt="2021-01-30T01:49:36.591" v="246" actId="20577"/>
          <ac:spMkLst>
            <pc:docMk/>
            <pc:sldMk cId="1675381790" sldId="274"/>
            <ac:spMk id="14" creationId="{22F53973-E2EC-AA43-8524-477EDD68035A}"/>
          </ac:spMkLst>
        </pc:spChg>
        <pc:spChg chg="del">
          <ac:chgData name="Tamar Barsoumian" userId="6dfd7b01-503c-474d-94d6-56b5dac2c024" providerId="ADAL" clId="{51532378-64DC-CA45-9793-191AA71B9169}" dt="2021-01-30T01:49:38.012" v="247" actId="478"/>
          <ac:spMkLst>
            <pc:docMk/>
            <pc:sldMk cId="1675381790" sldId="274"/>
            <ac:spMk id="18" creationId="{788018BF-E7EE-734F-8605-CECF5682E37C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50:00.048" v="276" actId="20577"/>
        <pc:sldMkLst>
          <pc:docMk/>
          <pc:sldMk cId="2965487516" sldId="275"/>
        </pc:sldMkLst>
        <pc:spChg chg="mod">
          <ac:chgData name="Tamar Barsoumian" userId="6dfd7b01-503c-474d-94d6-56b5dac2c024" providerId="ADAL" clId="{51532378-64DC-CA45-9793-191AA71B9169}" dt="2021-01-30T01:49:52.982" v="263" actId="20577"/>
          <ac:spMkLst>
            <pc:docMk/>
            <pc:sldMk cId="2965487516" sldId="275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50:00.048" v="276" actId="20577"/>
          <ac:spMkLst>
            <pc:docMk/>
            <pc:sldMk cId="2965487516" sldId="275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9:58.123" v="271" actId="20577"/>
          <ac:spMkLst>
            <pc:docMk/>
            <pc:sldMk cId="2965487516" sldId="275"/>
            <ac:spMk id="16" creationId="{6DD98752-25A8-2B47-9707-4F9A2A2FBF46}"/>
          </ac:spMkLst>
        </pc:spChg>
        <pc:spChg chg="del mod">
          <ac:chgData name="Tamar Barsoumian" userId="6dfd7b01-503c-474d-94d6-56b5dac2c024" providerId="ADAL" clId="{51532378-64DC-CA45-9793-191AA71B9169}" dt="2021-01-30T01:49:55.861" v="267" actId="478"/>
          <ac:spMkLst>
            <pc:docMk/>
            <pc:sldMk cId="2965487516" sldId="275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9:53.601" v="264" actId="478"/>
          <ac:spMkLst>
            <pc:docMk/>
            <pc:sldMk cId="2965487516" sldId="275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49:54.546" v="265" actId="478"/>
          <ac:spMkLst>
            <pc:docMk/>
            <pc:sldMk cId="2965487516" sldId="275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9:48.509" v="260" actId="478"/>
        <pc:sldMkLst>
          <pc:docMk/>
          <pc:sldMk cId="3988635493" sldId="276"/>
        </pc:sldMkLst>
        <pc:spChg chg="mod">
          <ac:chgData name="Tamar Barsoumian" userId="6dfd7b01-503c-474d-94d6-56b5dac2c024" providerId="ADAL" clId="{51532378-64DC-CA45-9793-191AA71B9169}" dt="2021-01-30T01:49:42.452" v="253" actId="20577"/>
          <ac:spMkLst>
            <pc:docMk/>
            <pc:sldMk cId="3988635493" sldId="276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49:41.047" v="250" actId="20577"/>
          <ac:spMkLst>
            <pc:docMk/>
            <pc:sldMk cId="3988635493" sldId="276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49:45.061" v="256" actId="20577"/>
          <ac:spMkLst>
            <pc:docMk/>
            <pc:sldMk cId="3988635493" sldId="276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49:46.276" v="257" actId="478"/>
          <ac:spMkLst>
            <pc:docMk/>
            <pc:sldMk cId="3988635493" sldId="276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49:48.509" v="260" actId="478"/>
          <ac:spMkLst>
            <pc:docMk/>
            <pc:sldMk cId="3988635493" sldId="276"/>
            <ac:spMk id="18" creationId="{788018BF-E7EE-734F-8605-CECF5682E37C}"/>
          </ac:spMkLst>
        </pc:spChg>
        <pc:spChg chg="del mod">
          <ac:chgData name="Tamar Barsoumian" userId="6dfd7b01-503c-474d-94d6-56b5dac2c024" providerId="ADAL" clId="{51532378-64DC-CA45-9793-191AA71B9169}" dt="2021-01-30T01:49:47.530" v="259" actId="478"/>
          <ac:spMkLst>
            <pc:docMk/>
            <pc:sldMk cId="3988635493" sldId="276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51:00.573" v="340" actId="478"/>
        <pc:sldMkLst>
          <pc:docMk/>
          <pc:sldMk cId="43579244" sldId="278"/>
        </pc:sldMkLst>
        <pc:spChg chg="mod">
          <ac:chgData name="Tamar Barsoumian" userId="6dfd7b01-503c-474d-94d6-56b5dac2c024" providerId="ADAL" clId="{51532378-64DC-CA45-9793-191AA71B9169}" dt="2021-01-30T01:50:56.833" v="339" actId="20577"/>
          <ac:spMkLst>
            <pc:docMk/>
            <pc:sldMk cId="43579244" sldId="278"/>
            <ac:spMk id="15" creationId="{48CEC4E0-223C-3E49-B455-3F031CE386F1}"/>
          </ac:spMkLst>
        </pc:spChg>
        <pc:spChg chg="del">
          <ac:chgData name="Tamar Barsoumian" userId="6dfd7b01-503c-474d-94d6-56b5dac2c024" providerId="ADAL" clId="{51532378-64DC-CA45-9793-191AA71B9169}" dt="2021-01-30T01:51:00.573" v="340" actId="478"/>
          <ac:spMkLst>
            <pc:docMk/>
            <pc:sldMk cId="43579244" sldId="278"/>
            <ac:spMk id="18" creationId="{788018BF-E7EE-734F-8605-CECF5682E37C}"/>
          </ac:spMkLst>
        </pc:spChg>
      </pc:sldChg>
      <pc:sldChg chg="modNotesTx">
        <pc:chgData name="Tamar Barsoumian" userId="6dfd7b01-503c-474d-94d6-56b5dac2c024" providerId="ADAL" clId="{51532378-64DC-CA45-9793-191AA71B9169}" dt="2021-01-30T01:51:23.140" v="416" actId="20577"/>
        <pc:sldMkLst>
          <pc:docMk/>
          <pc:sldMk cId="3397641168" sldId="279"/>
        </pc:sldMkLst>
      </pc:sldChg>
      <pc:sldChg chg="delSp modSp mod modNotesTx">
        <pc:chgData name="Tamar Barsoumian" userId="6dfd7b01-503c-474d-94d6-56b5dac2c024" providerId="ADAL" clId="{51532378-64DC-CA45-9793-191AA71B9169}" dt="2021-01-30T01:51:59.015" v="464" actId="478"/>
        <pc:sldMkLst>
          <pc:docMk/>
          <pc:sldMk cId="833932920" sldId="280"/>
        </pc:sldMkLst>
        <pc:spChg chg="mod">
          <ac:chgData name="Tamar Barsoumian" userId="6dfd7b01-503c-474d-94d6-56b5dac2c024" providerId="ADAL" clId="{51532378-64DC-CA45-9793-191AA71B9169}" dt="2021-01-30T01:51:57.205" v="463" actId="20577"/>
          <ac:spMkLst>
            <pc:docMk/>
            <pc:sldMk cId="833932920" sldId="280"/>
            <ac:spMk id="14" creationId="{22F53973-E2EC-AA43-8524-477EDD68035A}"/>
          </ac:spMkLst>
        </pc:spChg>
        <pc:spChg chg="del">
          <ac:chgData name="Tamar Barsoumian" userId="6dfd7b01-503c-474d-94d6-56b5dac2c024" providerId="ADAL" clId="{51532378-64DC-CA45-9793-191AA71B9169}" dt="2021-01-30T01:51:59.015" v="464" actId="478"/>
          <ac:spMkLst>
            <pc:docMk/>
            <pc:sldMk cId="833932920" sldId="280"/>
            <ac:spMk id="18" creationId="{788018BF-E7EE-734F-8605-CECF5682E37C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52:09.410" v="475" actId="478"/>
        <pc:sldMkLst>
          <pc:docMk/>
          <pc:sldMk cId="1617047063" sldId="281"/>
        </pc:sldMkLst>
        <pc:spChg chg="mod">
          <ac:chgData name="Tamar Barsoumian" userId="6dfd7b01-503c-474d-94d6-56b5dac2c024" providerId="ADAL" clId="{51532378-64DC-CA45-9793-191AA71B9169}" dt="2021-01-30T01:52:01.919" v="468" actId="20577"/>
          <ac:spMkLst>
            <pc:docMk/>
            <pc:sldMk cId="1617047063" sldId="281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52:04.303" v="471" actId="20577"/>
          <ac:spMkLst>
            <pc:docMk/>
            <pc:sldMk cId="1617047063" sldId="281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52:06.127" v="472" actId="20577"/>
          <ac:spMkLst>
            <pc:docMk/>
            <pc:sldMk cId="1617047063" sldId="281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52:07.735" v="473" actId="478"/>
          <ac:spMkLst>
            <pc:docMk/>
            <pc:sldMk cId="1617047063" sldId="281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52:09.410" v="475" actId="478"/>
          <ac:spMkLst>
            <pc:docMk/>
            <pc:sldMk cId="1617047063" sldId="281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52:08.600" v="474" actId="478"/>
          <ac:spMkLst>
            <pc:docMk/>
            <pc:sldMk cId="1617047063" sldId="281"/>
            <ac:spMk id="19" creationId="{589C1A1B-0AA2-1342-BCE3-0A51E0B750C9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52:32.946" v="499" actId="14100"/>
        <pc:sldMkLst>
          <pc:docMk/>
          <pc:sldMk cId="2180763354" sldId="282"/>
        </pc:sldMkLst>
        <pc:spChg chg="mod">
          <ac:chgData name="Tamar Barsoumian" userId="6dfd7b01-503c-474d-94d6-56b5dac2c024" providerId="ADAL" clId="{51532378-64DC-CA45-9793-191AA71B9169}" dt="2021-01-30T01:52:32.946" v="499" actId="14100"/>
          <ac:spMkLst>
            <pc:docMk/>
            <pc:sldMk cId="2180763354" sldId="282"/>
            <ac:spMk id="13" creationId="{704A48D5-8D86-E849-A30B-974AE8F7799F}"/>
          </ac:spMkLst>
        </pc:spChg>
        <pc:spChg chg="mod">
          <ac:chgData name="Tamar Barsoumian" userId="6dfd7b01-503c-474d-94d6-56b5dac2c024" providerId="ADAL" clId="{51532378-64DC-CA45-9793-191AA71B9169}" dt="2021-01-30T01:52:13.396" v="480" actId="20577"/>
          <ac:spMkLst>
            <pc:docMk/>
            <pc:sldMk cId="2180763354" sldId="282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52:14.957" v="484" actId="20577"/>
          <ac:spMkLst>
            <pc:docMk/>
            <pc:sldMk cId="2180763354" sldId="282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52:16.488" v="485" actId="20577"/>
          <ac:spMkLst>
            <pc:docMk/>
            <pc:sldMk cId="2180763354" sldId="282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52:17.275" v="486" actId="478"/>
          <ac:spMkLst>
            <pc:docMk/>
            <pc:sldMk cId="2180763354" sldId="282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52:19.445" v="488" actId="478"/>
          <ac:spMkLst>
            <pc:docMk/>
            <pc:sldMk cId="2180763354" sldId="282"/>
            <ac:spMk id="18" creationId="{788018BF-E7EE-734F-8605-CECF5682E37C}"/>
          </ac:spMkLst>
        </pc:spChg>
        <pc:spChg chg="del">
          <ac:chgData name="Tamar Barsoumian" userId="6dfd7b01-503c-474d-94d6-56b5dac2c024" providerId="ADAL" clId="{51532378-64DC-CA45-9793-191AA71B9169}" dt="2021-01-30T01:52:18.579" v="487" actId="478"/>
          <ac:spMkLst>
            <pc:docMk/>
            <pc:sldMk cId="2180763354" sldId="282"/>
            <ac:spMk id="19" creationId="{589C1A1B-0AA2-1342-BCE3-0A51E0B750C9}"/>
          </ac:spMkLst>
        </pc:spChg>
      </pc:sldChg>
      <pc:sldChg chg="addSp delSp modSp mod">
        <pc:chgData name="Tamar Barsoumian" userId="6dfd7b01-503c-474d-94d6-56b5dac2c024" providerId="ADAL" clId="{51532378-64DC-CA45-9793-191AA71B9169}" dt="2021-01-29T23:27:59.626" v="30" actId="20577"/>
        <pc:sldMkLst>
          <pc:docMk/>
          <pc:sldMk cId="2898630152" sldId="283"/>
        </pc:sldMkLst>
        <pc:spChg chg="mod">
          <ac:chgData name="Tamar Barsoumian" userId="6dfd7b01-503c-474d-94d6-56b5dac2c024" providerId="ADAL" clId="{51532378-64DC-CA45-9793-191AA71B9169}" dt="2021-01-29T23:27:59.626" v="30" actId="20577"/>
          <ac:spMkLst>
            <pc:docMk/>
            <pc:sldMk cId="2898630152" sldId="283"/>
            <ac:spMk id="14" creationId="{22F53973-E2EC-AA43-8524-477EDD68035A}"/>
          </ac:spMkLst>
        </pc:spChg>
        <pc:spChg chg="del mod">
          <ac:chgData name="Tamar Barsoumian" userId="6dfd7b01-503c-474d-94d6-56b5dac2c024" providerId="ADAL" clId="{51532378-64DC-CA45-9793-191AA71B9169}" dt="2021-01-29T23:27:51.908" v="16" actId="478"/>
          <ac:spMkLst>
            <pc:docMk/>
            <pc:sldMk cId="2898630152" sldId="283"/>
            <ac:spMk id="18" creationId="{788018BF-E7EE-734F-8605-CECF5682E37C}"/>
          </ac:spMkLst>
        </pc:spChg>
        <pc:picChg chg="add mod">
          <ac:chgData name="Tamar Barsoumian" userId="6dfd7b01-503c-474d-94d6-56b5dac2c024" providerId="ADAL" clId="{51532378-64DC-CA45-9793-191AA71B9169}" dt="2021-01-29T23:27:49.691" v="14" actId="1076"/>
          <ac:picMkLst>
            <pc:docMk/>
            <pc:sldMk cId="2898630152" sldId="283"/>
            <ac:picMk id="3" creationId="{6C62B0AD-BCC3-A34E-89DD-37F74233DBBF}"/>
          </ac:picMkLst>
        </pc:picChg>
        <pc:picChg chg="del">
          <ac:chgData name="Tamar Barsoumian" userId="6dfd7b01-503c-474d-94d6-56b5dac2c024" providerId="ADAL" clId="{51532378-64DC-CA45-9793-191AA71B9169}" dt="2021-01-29T23:27:38.257" v="11" actId="478"/>
          <ac:picMkLst>
            <pc:docMk/>
            <pc:sldMk cId="2898630152" sldId="283"/>
            <ac:picMk id="5" creationId="{427033F1-C2BE-4E02-A8E0-407F38A76B13}"/>
          </ac:picMkLst>
        </pc:picChg>
      </pc:sldChg>
      <pc:sldChg chg="addSp delSp modSp mod">
        <pc:chgData name="Tamar Barsoumian" userId="6dfd7b01-503c-474d-94d6-56b5dac2c024" providerId="ADAL" clId="{51532378-64DC-CA45-9793-191AA71B9169}" dt="2021-01-30T00:43:35.562" v="67"/>
        <pc:sldMkLst>
          <pc:docMk/>
          <pc:sldMk cId="3223302412" sldId="284"/>
        </pc:sldMkLst>
        <pc:spChg chg="add del mod">
          <ac:chgData name="Tamar Barsoumian" userId="6dfd7b01-503c-474d-94d6-56b5dac2c024" providerId="ADAL" clId="{51532378-64DC-CA45-9793-191AA71B9169}" dt="2021-01-30T00:29:30.233" v="56" actId="478"/>
          <ac:spMkLst>
            <pc:docMk/>
            <pc:sldMk cId="3223302412" sldId="284"/>
            <ac:spMk id="4" creationId="{5DBF5528-4940-460D-81A1-A72390CD5FC2}"/>
          </ac:spMkLst>
        </pc:spChg>
        <pc:spChg chg="add del">
          <ac:chgData name="Tamar Barsoumian" userId="6dfd7b01-503c-474d-94d6-56b5dac2c024" providerId="ADAL" clId="{51532378-64DC-CA45-9793-191AA71B9169}" dt="2021-01-30T00:29:28.261" v="54" actId="478"/>
          <ac:spMkLst>
            <pc:docMk/>
            <pc:sldMk cId="3223302412" sldId="284"/>
            <ac:spMk id="5" creationId="{491BEA00-5D79-4F9B-B3F5-DDB7B70F0ECB}"/>
          </ac:spMkLst>
        </pc:spChg>
        <pc:spChg chg="add del mod">
          <ac:chgData name="Tamar Barsoumian" userId="6dfd7b01-503c-474d-94d6-56b5dac2c024" providerId="ADAL" clId="{51532378-64DC-CA45-9793-191AA71B9169}" dt="2021-01-30T00:43:35.562" v="67"/>
          <ac:spMkLst>
            <pc:docMk/>
            <pc:sldMk cId="3223302412" sldId="284"/>
            <ac:spMk id="6" creationId="{BB03718F-2111-F343-87F6-B2CD47B5F206}"/>
          </ac:spMkLst>
        </pc:spChg>
        <pc:spChg chg="add del">
          <ac:chgData name="Tamar Barsoumian" userId="6dfd7b01-503c-474d-94d6-56b5dac2c024" providerId="ADAL" clId="{51532378-64DC-CA45-9793-191AA71B9169}" dt="2021-01-30T00:29:21.050" v="46" actId="478"/>
          <ac:spMkLst>
            <pc:docMk/>
            <pc:sldMk cId="3223302412" sldId="284"/>
            <ac:spMk id="11" creationId="{432B0338-AA2D-42CE-B53A-7255B6F4E662}"/>
          </ac:spMkLst>
        </pc:spChg>
        <pc:spChg chg="mod">
          <ac:chgData name="Tamar Barsoumian" userId="6dfd7b01-503c-474d-94d6-56b5dac2c024" providerId="ADAL" clId="{51532378-64DC-CA45-9793-191AA71B9169}" dt="2021-01-30T00:29:24.808" v="48" actId="20577"/>
          <ac:spMkLst>
            <pc:docMk/>
            <pc:sldMk cId="3223302412" sldId="284"/>
            <ac:spMk id="12" creationId="{015045B5-AFE2-41A9-BBC4-B8DD97B93DC6}"/>
          </ac:spMkLst>
        </pc:spChg>
        <pc:spChg chg="mod">
          <ac:chgData name="Tamar Barsoumian" userId="6dfd7b01-503c-474d-94d6-56b5dac2c024" providerId="ADAL" clId="{51532378-64DC-CA45-9793-191AA71B9169}" dt="2021-01-30T00:29:35.154" v="65" actId="20577"/>
          <ac:spMkLst>
            <pc:docMk/>
            <pc:sldMk cId="3223302412" sldId="284"/>
            <ac:spMk id="20" creationId="{102B3459-0A87-4115-9C37-E13D15515AD7}"/>
          </ac:spMkLst>
        </pc:spChg>
        <pc:spChg chg="mod">
          <ac:chgData name="Tamar Barsoumian" userId="6dfd7b01-503c-474d-94d6-56b5dac2c024" providerId="ADAL" clId="{51532378-64DC-CA45-9793-191AA71B9169}" dt="2021-01-30T00:29:27.739" v="53" actId="20577"/>
          <ac:spMkLst>
            <pc:docMk/>
            <pc:sldMk cId="3223302412" sldId="284"/>
            <ac:spMk id="24" creationId="{5734CE48-AB21-4B9D-8BF8-723E3618FF7A}"/>
          </ac:spMkLst>
        </pc:spChg>
      </pc:sldChg>
      <pc:sldChg chg="modNotesTx">
        <pc:chgData name="Tamar Barsoumian" userId="6dfd7b01-503c-474d-94d6-56b5dac2c024" providerId="ADAL" clId="{51532378-64DC-CA45-9793-191AA71B9169}" dt="2021-01-29T23:28:14.207" v="31" actId="20577"/>
        <pc:sldMkLst>
          <pc:docMk/>
          <pc:sldMk cId="1505380953" sldId="287"/>
        </pc:sldMkLst>
      </pc:sldChg>
      <pc:sldChg chg="delSp modSp mod">
        <pc:chgData name="Tamar Barsoumian" userId="6dfd7b01-503c-474d-94d6-56b5dac2c024" providerId="ADAL" clId="{51532378-64DC-CA45-9793-191AA71B9169}" dt="2021-01-30T01:47:04.584" v="91" actId="13926"/>
        <pc:sldMkLst>
          <pc:docMk/>
          <pc:sldMk cId="3675671833" sldId="288"/>
        </pc:sldMkLst>
        <pc:spChg chg="mod">
          <ac:chgData name="Tamar Barsoumian" userId="6dfd7b01-503c-474d-94d6-56b5dac2c024" providerId="ADAL" clId="{51532378-64DC-CA45-9793-191AA71B9169}" dt="2021-01-30T01:47:04.584" v="91" actId="13926"/>
          <ac:spMkLst>
            <pc:docMk/>
            <pc:sldMk cId="3675671833" sldId="288"/>
            <ac:spMk id="7" creationId="{CDBFD78E-9297-4C0D-8A90-EFD1B77FD586}"/>
          </ac:spMkLst>
        </pc:spChg>
        <pc:spChg chg="del">
          <ac:chgData name="Tamar Barsoumian" userId="6dfd7b01-503c-474d-94d6-56b5dac2c024" providerId="ADAL" clId="{51532378-64DC-CA45-9793-191AA71B9169}" dt="2021-01-30T01:46:49.425" v="78" actId="478"/>
          <ac:spMkLst>
            <pc:docMk/>
            <pc:sldMk cId="3675671833" sldId="288"/>
            <ac:spMk id="8" creationId="{40407214-06B3-41CA-97E4-C33A6A78B274}"/>
          </ac:spMkLst>
        </pc:spChg>
        <pc:spChg chg="del">
          <ac:chgData name="Tamar Barsoumian" userId="6dfd7b01-503c-474d-94d6-56b5dac2c024" providerId="ADAL" clId="{51532378-64DC-CA45-9793-191AA71B9169}" dt="2021-01-30T01:46:50.791" v="79" actId="478"/>
          <ac:spMkLst>
            <pc:docMk/>
            <pc:sldMk cId="3675671833" sldId="288"/>
            <ac:spMk id="14" creationId="{A4EB4036-6254-44BD-A703-C934C0F6C8E3}"/>
          </ac:spMkLst>
        </pc:spChg>
        <pc:spChg chg="mod">
          <ac:chgData name="Tamar Barsoumian" userId="6dfd7b01-503c-474d-94d6-56b5dac2c024" providerId="ADAL" clId="{51532378-64DC-CA45-9793-191AA71B9169}" dt="2021-01-30T01:46:53.469" v="83" actId="20577"/>
          <ac:spMkLst>
            <pc:docMk/>
            <pc:sldMk cId="3675671833" sldId="288"/>
            <ac:spMk id="20" creationId="{102B3459-0A87-4115-9C37-E13D15515AD7}"/>
          </ac:spMkLst>
        </pc:spChg>
      </pc:sldChg>
      <pc:sldChg chg="delSp modSp mod">
        <pc:chgData name="Tamar Barsoumian" userId="6dfd7b01-503c-474d-94d6-56b5dac2c024" providerId="ADAL" clId="{51532378-64DC-CA45-9793-191AA71B9169}" dt="2021-01-30T00:44:01.188" v="77" actId="20577"/>
        <pc:sldMkLst>
          <pc:docMk/>
          <pc:sldMk cId="1011468061" sldId="289"/>
        </pc:sldMkLst>
        <pc:spChg chg="del">
          <ac:chgData name="Tamar Barsoumian" userId="6dfd7b01-503c-474d-94d6-56b5dac2c024" providerId="ADAL" clId="{51532378-64DC-CA45-9793-191AA71B9169}" dt="2021-01-30T00:43:56.125" v="72" actId="478"/>
          <ac:spMkLst>
            <pc:docMk/>
            <pc:sldMk cId="1011468061" sldId="289"/>
            <ac:spMk id="8" creationId="{7F7F0FCF-2E61-445A-B517-8CBA48034D2D}"/>
          </ac:spMkLst>
        </pc:spChg>
        <pc:spChg chg="del">
          <ac:chgData name="Tamar Barsoumian" userId="6dfd7b01-503c-474d-94d6-56b5dac2c024" providerId="ADAL" clId="{51532378-64DC-CA45-9793-191AA71B9169}" dt="2021-01-30T00:43:58.354" v="73" actId="478"/>
          <ac:spMkLst>
            <pc:docMk/>
            <pc:sldMk cId="1011468061" sldId="289"/>
            <ac:spMk id="10" creationId="{94866221-1A76-442A-9BF9-FE7B565D3A96}"/>
          </ac:spMkLst>
        </pc:spChg>
        <pc:spChg chg="mod">
          <ac:chgData name="Tamar Barsoumian" userId="6dfd7b01-503c-474d-94d6-56b5dac2c024" providerId="ADAL" clId="{51532378-64DC-CA45-9793-191AA71B9169}" dt="2021-01-30T00:44:01.188" v="77" actId="20577"/>
          <ac:spMkLst>
            <pc:docMk/>
            <pc:sldMk cId="1011468061" sldId="289"/>
            <ac:spMk id="15" creationId="{6CD94E5B-010F-4962-B6DB-0B33822A3F9A}"/>
          </ac:spMkLst>
        </pc:spChg>
      </pc:sldChg>
      <pc:sldChg chg="delSp modSp mod">
        <pc:chgData name="Tamar Barsoumian" userId="6dfd7b01-503c-474d-94d6-56b5dac2c024" providerId="ADAL" clId="{51532378-64DC-CA45-9793-191AA71B9169}" dt="2021-01-30T00:43:48.307" v="71" actId="478"/>
        <pc:sldMkLst>
          <pc:docMk/>
          <pc:sldMk cId="1268761263" sldId="290"/>
        </pc:sldMkLst>
        <pc:spChg chg="del">
          <ac:chgData name="Tamar Barsoumian" userId="6dfd7b01-503c-474d-94d6-56b5dac2c024" providerId="ADAL" clId="{51532378-64DC-CA45-9793-191AA71B9169}" dt="2021-01-30T00:43:43.931" v="69" actId="478"/>
          <ac:spMkLst>
            <pc:docMk/>
            <pc:sldMk cId="1268761263" sldId="290"/>
            <ac:spMk id="5" creationId="{7BE5953C-2C0E-4B67-8675-1481D881EA72}"/>
          </ac:spMkLst>
        </pc:spChg>
        <pc:spChg chg="del">
          <ac:chgData name="Tamar Barsoumian" userId="6dfd7b01-503c-474d-94d6-56b5dac2c024" providerId="ADAL" clId="{51532378-64DC-CA45-9793-191AA71B9169}" dt="2021-01-30T00:43:48.307" v="71" actId="478"/>
          <ac:spMkLst>
            <pc:docMk/>
            <pc:sldMk cId="1268761263" sldId="290"/>
            <ac:spMk id="11" creationId="{432B0338-AA2D-42CE-B53A-7255B6F4E662}"/>
          </ac:spMkLst>
        </pc:spChg>
        <pc:spChg chg="mod">
          <ac:chgData name="Tamar Barsoumian" userId="6dfd7b01-503c-474d-94d6-56b5dac2c024" providerId="ADAL" clId="{51532378-64DC-CA45-9793-191AA71B9169}" dt="2021-01-30T00:43:46.713" v="70" actId="20577"/>
          <ac:spMkLst>
            <pc:docMk/>
            <pc:sldMk cId="1268761263" sldId="290"/>
            <ac:spMk id="12" creationId="{015045B5-AFE2-41A9-BBC4-B8DD97B93DC6}"/>
          </ac:spMkLst>
        </pc:spChg>
        <pc:spChg chg="mod">
          <ac:chgData name="Tamar Barsoumian" userId="6dfd7b01-503c-474d-94d6-56b5dac2c024" providerId="ADAL" clId="{51532378-64DC-CA45-9793-191AA71B9169}" dt="2021-01-30T00:43:42.077" v="68" actId="20577"/>
          <ac:spMkLst>
            <pc:docMk/>
            <pc:sldMk cId="1268761263" sldId="290"/>
            <ac:spMk id="14" creationId="{A92623B1-2A63-4308-B4FA-8C7202A7C92A}"/>
          </ac:spMkLst>
        </pc:spChg>
      </pc:sldChg>
      <pc:sldChg chg="delSp mod">
        <pc:chgData name="Tamar Barsoumian" userId="6dfd7b01-503c-474d-94d6-56b5dac2c024" providerId="ADAL" clId="{51532378-64DC-CA45-9793-191AA71B9169}" dt="2021-01-30T01:47:08.542" v="92" actId="478"/>
        <pc:sldMkLst>
          <pc:docMk/>
          <pc:sldMk cId="489216788" sldId="291"/>
        </pc:sldMkLst>
        <pc:spChg chg="del">
          <ac:chgData name="Tamar Barsoumian" userId="6dfd7b01-503c-474d-94d6-56b5dac2c024" providerId="ADAL" clId="{51532378-64DC-CA45-9793-191AA71B9169}" dt="2021-01-30T01:47:08.542" v="92" actId="478"/>
          <ac:spMkLst>
            <pc:docMk/>
            <pc:sldMk cId="489216788" sldId="291"/>
            <ac:spMk id="8" creationId="{7F7F0FCF-2E61-445A-B517-8CBA48034D2D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7:22.470" v="111" actId="20577"/>
        <pc:sldMkLst>
          <pc:docMk/>
          <pc:sldMk cId="2864139690" sldId="293"/>
        </pc:sldMkLst>
        <pc:spChg chg="del">
          <ac:chgData name="Tamar Barsoumian" userId="6dfd7b01-503c-474d-94d6-56b5dac2c024" providerId="ADAL" clId="{51532378-64DC-CA45-9793-191AA71B9169}" dt="2021-01-30T01:47:11.869" v="93" actId="478"/>
          <ac:spMkLst>
            <pc:docMk/>
            <pc:sldMk cId="2864139690" sldId="293"/>
            <ac:spMk id="3" creationId="{4A0AA087-27AB-48B0-932C-75FAEA4B1AB8}"/>
          </ac:spMkLst>
        </pc:spChg>
        <pc:spChg chg="mod">
          <ac:chgData name="Tamar Barsoumian" userId="6dfd7b01-503c-474d-94d6-56b5dac2c024" providerId="ADAL" clId="{51532378-64DC-CA45-9793-191AA71B9169}" dt="2021-01-30T01:47:22.470" v="111" actId="20577"/>
          <ac:spMkLst>
            <pc:docMk/>
            <pc:sldMk cId="2864139690" sldId="293"/>
            <ac:spMk id="4" creationId="{6F024AF9-D642-45AB-B2B7-C5DBC632D13E}"/>
          </ac:spMkLst>
        </pc:spChg>
        <pc:spChg chg="del">
          <ac:chgData name="Tamar Barsoumian" userId="6dfd7b01-503c-474d-94d6-56b5dac2c024" providerId="ADAL" clId="{51532378-64DC-CA45-9793-191AA71B9169}" dt="2021-01-30T01:47:11.869" v="93" actId="478"/>
          <ac:spMkLst>
            <pc:docMk/>
            <pc:sldMk cId="2864139690" sldId="293"/>
            <ac:spMk id="12" creationId="{92F30F50-F1CE-4B7D-915F-344CA5E954E6}"/>
          </ac:spMkLst>
        </pc:spChg>
        <pc:spChg chg="mod">
          <ac:chgData name="Tamar Barsoumian" userId="6dfd7b01-503c-474d-94d6-56b5dac2c024" providerId="ADAL" clId="{51532378-64DC-CA45-9793-191AA71B9169}" dt="2021-01-30T01:47:17.463" v="102" actId="20577"/>
          <ac:spMkLst>
            <pc:docMk/>
            <pc:sldMk cId="2864139690" sldId="293"/>
            <ac:spMk id="16" creationId="{4D8F9666-5304-493E-B1BB-92149A76CDB2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7:33.585" v="120" actId="478"/>
        <pc:sldMkLst>
          <pc:docMk/>
          <pc:sldMk cId="1105211889" sldId="295"/>
        </pc:sldMkLst>
        <pc:spChg chg="mod">
          <ac:chgData name="Tamar Barsoumian" userId="6dfd7b01-503c-474d-94d6-56b5dac2c024" providerId="ADAL" clId="{51532378-64DC-CA45-9793-191AA71B9169}" dt="2021-01-30T01:47:31.787" v="119" actId="20577"/>
          <ac:spMkLst>
            <pc:docMk/>
            <pc:sldMk cId="1105211889" sldId="295"/>
            <ac:spMk id="5" creationId="{33BD1EBD-1B2D-444C-8EF6-B4875A88D39D}"/>
          </ac:spMkLst>
        </pc:spChg>
        <pc:spChg chg="del">
          <ac:chgData name="Tamar Barsoumian" userId="6dfd7b01-503c-474d-94d6-56b5dac2c024" providerId="ADAL" clId="{51532378-64DC-CA45-9793-191AA71B9169}" dt="2021-01-30T01:47:33.585" v="120" actId="478"/>
          <ac:spMkLst>
            <pc:docMk/>
            <pc:sldMk cId="1105211889" sldId="295"/>
            <ac:spMk id="6" creationId="{47DE2A19-2550-5548-8033-83F00DFD41E2}"/>
          </ac:spMkLst>
        </pc:spChg>
      </pc:sldChg>
      <pc:sldChg chg="delSp modSp mod">
        <pc:chgData name="Tamar Barsoumian" userId="6dfd7b01-503c-474d-94d6-56b5dac2c024" providerId="ADAL" clId="{51532378-64DC-CA45-9793-191AA71B9169}" dt="2021-01-30T01:47:40.580" v="123" actId="478"/>
        <pc:sldMkLst>
          <pc:docMk/>
          <pc:sldMk cId="1435237638" sldId="297"/>
        </pc:sldMkLst>
        <pc:spChg chg="mod">
          <ac:chgData name="Tamar Barsoumian" userId="6dfd7b01-503c-474d-94d6-56b5dac2c024" providerId="ADAL" clId="{51532378-64DC-CA45-9793-191AA71B9169}" dt="2021-01-30T01:47:38.612" v="122" actId="20577"/>
          <ac:spMkLst>
            <pc:docMk/>
            <pc:sldMk cId="1435237638" sldId="297"/>
            <ac:spMk id="13" creationId="{E4CCCC2F-0B16-BA49-9BB2-F6127F8958FC}"/>
          </ac:spMkLst>
        </pc:spChg>
        <pc:spChg chg="del">
          <ac:chgData name="Tamar Barsoumian" userId="6dfd7b01-503c-474d-94d6-56b5dac2c024" providerId="ADAL" clId="{51532378-64DC-CA45-9793-191AA71B9169}" dt="2021-01-30T01:47:40.580" v="123" actId="478"/>
          <ac:spMkLst>
            <pc:docMk/>
            <pc:sldMk cId="1435237638" sldId="297"/>
            <ac:spMk id="14" creationId="{9584A403-CA21-A249-B8EF-F7CE42F373B2}"/>
          </ac:spMkLst>
        </pc:spChg>
      </pc:sldChg>
      <pc:sldChg chg="delSp modSp mod modNotesTx">
        <pc:chgData name="Tamar Barsoumian" userId="6dfd7b01-503c-474d-94d6-56b5dac2c024" providerId="ADAL" clId="{51532378-64DC-CA45-9793-191AA71B9169}" dt="2021-01-30T01:51:42.175" v="459" actId="478"/>
        <pc:sldMkLst>
          <pc:docMk/>
          <pc:sldMk cId="3150475012" sldId="298"/>
        </pc:sldMkLst>
        <pc:spChg chg="mod">
          <ac:chgData name="Tamar Barsoumian" userId="6dfd7b01-503c-474d-94d6-56b5dac2c024" providerId="ADAL" clId="{51532378-64DC-CA45-9793-191AA71B9169}" dt="2021-01-30T01:51:36.854" v="451" actId="20577"/>
          <ac:spMkLst>
            <pc:docMk/>
            <pc:sldMk cId="3150475012" sldId="298"/>
            <ac:spMk id="14" creationId="{22F53973-E2EC-AA43-8524-477EDD68035A}"/>
          </ac:spMkLst>
        </pc:spChg>
        <pc:spChg chg="mod">
          <ac:chgData name="Tamar Barsoumian" userId="6dfd7b01-503c-474d-94d6-56b5dac2c024" providerId="ADAL" clId="{51532378-64DC-CA45-9793-191AA71B9169}" dt="2021-01-30T01:51:33.940" v="444" actId="20577"/>
          <ac:spMkLst>
            <pc:docMk/>
            <pc:sldMk cId="3150475012" sldId="298"/>
            <ac:spMk id="15" creationId="{48CEC4E0-223C-3E49-B455-3F031CE386F1}"/>
          </ac:spMkLst>
        </pc:spChg>
        <pc:spChg chg="mod">
          <ac:chgData name="Tamar Barsoumian" userId="6dfd7b01-503c-474d-94d6-56b5dac2c024" providerId="ADAL" clId="{51532378-64DC-CA45-9793-191AA71B9169}" dt="2021-01-30T01:51:38.529" v="455" actId="20577"/>
          <ac:spMkLst>
            <pc:docMk/>
            <pc:sldMk cId="3150475012" sldId="298"/>
            <ac:spMk id="16" creationId="{6DD98752-25A8-2B47-9707-4F9A2A2FBF46}"/>
          </ac:spMkLst>
        </pc:spChg>
        <pc:spChg chg="del">
          <ac:chgData name="Tamar Barsoumian" userId="6dfd7b01-503c-474d-94d6-56b5dac2c024" providerId="ADAL" clId="{51532378-64DC-CA45-9793-191AA71B9169}" dt="2021-01-30T01:51:39.277" v="456" actId="478"/>
          <ac:spMkLst>
            <pc:docMk/>
            <pc:sldMk cId="3150475012" sldId="298"/>
            <ac:spMk id="17" creationId="{7D453B0D-A8C1-FA43-B5DB-77A642B11657}"/>
          </ac:spMkLst>
        </pc:spChg>
        <pc:spChg chg="del">
          <ac:chgData name="Tamar Barsoumian" userId="6dfd7b01-503c-474d-94d6-56b5dac2c024" providerId="ADAL" clId="{51532378-64DC-CA45-9793-191AA71B9169}" dt="2021-01-30T01:51:42.175" v="459" actId="478"/>
          <ac:spMkLst>
            <pc:docMk/>
            <pc:sldMk cId="3150475012" sldId="298"/>
            <ac:spMk id="18" creationId="{788018BF-E7EE-734F-8605-CECF5682E37C}"/>
          </ac:spMkLst>
        </pc:spChg>
        <pc:spChg chg="del mod">
          <ac:chgData name="Tamar Barsoumian" userId="6dfd7b01-503c-474d-94d6-56b5dac2c024" providerId="ADAL" clId="{51532378-64DC-CA45-9793-191AA71B9169}" dt="2021-01-30T01:51:41.016" v="458" actId="478"/>
          <ac:spMkLst>
            <pc:docMk/>
            <pc:sldMk cId="3150475012" sldId="298"/>
            <ac:spMk id="19" creationId="{589C1A1B-0AA2-1342-BCE3-0A51E0B750C9}"/>
          </ac:spMkLst>
        </pc:spChg>
      </pc:sldChg>
      <pc:sldChg chg="addSp delSp modSp mod">
        <pc:chgData name="Tamar Barsoumian" userId="6dfd7b01-503c-474d-94d6-56b5dac2c024" providerId="ADAL" clId="{51532378-64DC-CA45-9793-191AA71B9169}" dt="2021-01-30T01:54:33.456" v="643" actId="14100"/>
        <pc:sldMkLst>
          <pc:docMk/>
          <pc:sldMk cId="1992169820" sldId="301"/>
        </pc:sldMkLst>
        <pc:spChg chg="mod">
          <ac:chgData name="Tamar Barsoumian" userId="6dfd7b01-503c-474d-94d6-56b5dac2c024" providerId="ADAL" clId="{51532378-64DC-CA45-9793-191AA71B9169}" dt="2021-01-30T01:54:00.504" v="619" actId="20577"/>
          <ac:spMkLst>
            <pc:docMk/>
            <pc:sldMk cId="1992169820" sldId="301"/>
            <ac:spMk id="2" creationId="{ACF15F79-3B0E-FE47-989C-5C04EB424A5D}"/>
          </ac:spMkLst>
        </pc:spChg>
        <pc:spChg chg="add mod">
          <ac:chgData name="Tamar Barsoumian" userId="6dfd7b01-503c-474d-94d6-56b5dac2c024" providerId="ADAL" clId="{51532378-64DC-CA45-9793-191AA71B9169}" dt="2021-01-30T01:54:04.216" v="624" actId="20577"/>
          <ac:spMkLst>
            <pc:docMk/>
            <pc:sldMk cId="1992169820" sldId="301"/>
            <ac:spMk id="3" creationId="{DC077EC8-109B-AD41-8705-E25C6003C564}"/>
          </ac:spMkLst>
        </pc:spChg>
        <pc:spChg chg="add mod">
          <ac:chgData name="Tamar Barsoumian" userId="6dfd7b01-503c-474d-94d6-56b5dac2c024" providerId="ADAL" clId="{51532378-64DC-CA45-9793-191AA71B9169}" dt="2021-01-30T01:54:12.125" v="632" actId="20577"/>
          <ac:spMkLst>
            <pc:docMk/>
            <pc:sldMk cId="1992169820" sldId="301"/>
            <ac:spMk id="8" creationId="{C3D019F7-7904-3740-881D-1457CA4983C8}"/>
          </ac:spMkLst>
        </pc:spChg>
        <pc:spChg chg="del">
          <ac:chgData name="Tamar Barsoumian" userId="6dfd7b01-503c-474d-94d6-56b5dac2c024" providerId="ADAL" clId="{51532378-64DC-CA45-9793-191AA71B9169}" dt="2021-01-30T01:53:11.151" v="588" actId="478"/>
          <ac:spMkLst>
            <pc:docMk/>
            <pc:sldMk cId="1992169820" sldId="301"/>
            <ac:spMk id="10" creationId="{A89032A3-2CFD-854A-98E7-ACE8E81E4738}"/>
          </ac:spMkLst>
        </pc:spChg>
        <pc:spChg chg="add mod">
          <ac:chgData name="Tamar Barsoumian" userId="6dfd7b01-503c-474d-94d6-56b5dac2c024" providerId="ADAL" clId="{51532378-64DC-CA45-9793-191AA71B9169}" dt="2021-01-30T01:54:28.697" v="642" actId="20577"/>
          <ac:spMkLst>
            <pc:docMk/>
            <pc:sldMk cId="1992169820" sldId="301"/>
            <ac:spMk id="11" creationId="{74FDF0F1-85D0-7543-A4B1-2DE728FF893A}"/>
          </ac:spMkLst>
        </pc:spChg>
        <pc:picChg chg="mod modCrop">
          <ac:chgData name="Tamar Barsoumian" userId="6dfd7b01-503c-474d-94d6-56b5dac2c024" providerId="ADAL" clId="{51532378-64DC-CA45-9793-191AA71B9169}" dt="2021-01-30T01:54:33.456" v="643" actId="14100"/>
          <ac:picMkLst>
            <pc:docMk/>
            <pc:sldMk cId="1992169820" sldId="301"/>
            <ac:picMk id="5" creationId="{4A8F990F-A1AF-A64D-81D7-B47F669972B0}"/>
          </ac:picMkLst>
        </pc:picChg>
        <pc:picChg chg="mod modCrop">
          <ac:chgData name="Tamar Barsoumian" userId="6dfd7b01-503c-474d-94d6-56b5dac2c024" providerId="ADAL" clId="{51532378-64DC-CA45-9793-191AA71B9169}" dt="2021-01-30T01:54:23.837" v="636" actId="1076"/>
          <ac:picMkLst>
            <pc:docMk/>
            <pc:sldMk cId="1992169820" sldId="301"/>
            <ac:picMk id="7" creationId="{5D18295D-3BC4-9D43-8D7B-78F26AC7BA2E}"/>
          </ac:picMkLst>
        </pc:picChg>
        <pc:picChg chg="mod modCrop">
          <ac:chgData name="Tamar Barsoumian" userId="6dfd7b01-503c-474d-94d6-56b5dac2c024" providerId="ADAL" clId="{51532378-64DC-CA45-9793-191AA71B9169}" dt="2021-01-30T01:53:53.496" v="598" actId="1076"/>
          <ac:picMkLst>
            <pc:docMk/>
            <pc:sldMk cId="1992169820" sldId="301"/>
            <ac:picMk id="9" creationId="{AB005B3F-2161-1B40-9C1A-5C187213357B}"/>
          </ac:picMkLst>
        </pc:picChg>
      </pc:sldChg>
      <pc:sldChg chg="del">
        <pc:chgData name="Tamar Barsoumian" userId="6dfd7b01-503c-474d-94d6-56b5dac2c024" providerId="ADAL" clId="{51532378-64DC-CA45-9793-191AA71B9169}" dt="2021-01-30T01:49:34.686" v="244" actId="2696"/>
        <pc:sldMkLst>
          <pc:docMk/>
          <pc:sldMk cId="2965416178" sldId="302"/>
        </pc:sldMkLst>
      </pc:sldChg>
    </pc:docChg>
  </pc:docChgLst>
  <pc:docChgLst>
    <pc:chgData name="Tamar Barsoumian" userId="S::tamar@paylesskitchensandbaths.com::6dfd7b01-503c-474d-94d6-56b5dac2c024" providerId="AD" clId="Web-{FA8CB81D-7E6D-4513-0E5E-D641E626E603}"/>
    <pc:docChg chg="addSld delSld modSld sldOrd">
      <pc:chgData name="Tamar Barsoumian" userId="S::tamar@paylesskitchensandbaths.com::6dfd7b01-503c-474d-94d6-56b5dac2c024" providerId="AD" clId="Web-{FA8CB81D-7E6D-4513-0E5E-D641E626E603}" dt="2021-01-28T02:37:40.237" v="495" actId="20577"/>
      <pc:docMkLst>
        <pc:docMk/>
      </pc:docMkLst>
      <pc:sldChg chg="del">
        <pc:chgData name="Tamar Barsoumian" userId="S::tamar@paylesskitchensandbaths.com::6dfd7b01-503c-474d-94d6-56b5dac2c024" providerId="AD" clId="Web-{FA8CB81D-7E6D-4513-0E5E-D641E626E603}" dt="2021-01-28T00:33:23.175" v="98"/>
        <pc:sldMkLst>
          <pc:docMk/>
          <pc:sldMk cId="2519496085" sldId="256"/>
        </pc:sldMkLst>
      </pc:sldChg>
      <pc:sldChg chg="del">
        <pc:chgData name="Tamar Barsoumian" userId="S::tamar@paylesskitchensandbaths.com::6dfd7b01-503c-474d-94d6-56b5dac2c024" providerId="AD" clId="Web-{FA8CB81D-7E6D-4513-0E5E-D641E626E603}" dt="2021-01-28T00:33:08.612" v="97"/>
        <pc:sldMkLst>
          <pc:docMk/>
          <pc:sldMk cId="553817032" sldId="257"/>
        </pc:sldMkLst>
      </pc:sldChg>
      <pc:sldChg chg="del">
        <pc:chgData name="Tamar Barsoumian" userId="S::tamar@paylesskitchensandbaths.com::6dfd7b01-503c-474d-94d6-56b5dac2c024" providerId="AD" clId="Web-{FA8CB81D-7E6D-4513-0E5E-D641E626E603}" dt="2021-01-28T00:04:25.117" v="0"/>
        <pc:sldMkLst>
          <pc:docMk/>
          <pc:sldMk cId="950110425" sldId="260"/>
        </pc:sldMkLst>
      </pc:sldChg>
      <pc:sldChg chg="modSp">
        <pc:chgData name="Tamar Barsoumian" userId="S::tamar@paylesskitchensandbaths.com::6dfd7b01-503c-474d-94d6-56b5dac2c024" providerId="AD" clId="Web-{FA8CB81D-7E6D-4513-0E5E-D641E626E603}" dt="2021-01-28T00:04:56.821" v="10" actId="20577"/>
        <pc:sldMkLst>
          <pc:docMk/>
          <pc:sldMk cId="833932920" sldId="280"/>
        </pc:sldMkLst>
        <pc:spChg chg="mod">
          <ac:chgData name="Tamar Barsoumian" userId="S::tamar@paylesskitchensandbaths.com::6dfd7b01-503c-474d-94d6-56b5dac2c024" providerId="AD" clId="Web-{FA8CB81D-7E6D-4513-0E5E-D641E626E603}" dt="2021-01-28T00:04:56.821" v="10" actId="20577"/>
          <ac:spMkLst>
            <pc:docMk/>
            <pc:sldMk cId="833932920" sldId="280"/>
            <ac:spMk id="14" creationId="{22F53973-E2EC-AA43-8524-477EDD68035A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04:45.790" v="7" actId="20577"/>
          <ac:spMkLst>
            <pc:docMk/>
            <pc:sldMk cId="833932920" sldId="280"/>
            <ac:spMk id="18" creationId="{788018BF-E7EE-734F-8605-CECF5682E37C}"/>
          </ac:spMkLst>
        </pc:spChg>
      </pc:sldChg>
      <pc:sldChg chg="addSp delSp modSp add replId">
        <pc:chgData name="Tamar Barsoumian" userId="S::tamar@paylesskitchensandbaths.com::6dfd7b01-503c-474d-94d6-56b5dac2c024" providerId="AD" clId="Web-{FA8CB81D-7E6D-4513-0E5E-D641E626E603}" dt="2021-01-28T00:30:18.476" v="52" actId="20577"/>
        <pc:sldMkLst>
          <pc:docMk/>
          <pc:sldMk cId="1617047063" sldId="281"/>
        </pc:sldMkLst>
        <pc:spChg chg="mod">
          <ac:chgData name="Tamar Barsoumian" userId="S::tamar@paylesskitchensandbaths.com::6dfd7b01-503c-474d-94d6-56b5dac2c024" providerId="AD" clId="Web-{FA8CB81D-7E6D-4513-0E5E-D641E626E603}" dt="2021-01-28T00:05:12.042" v="15" actId="20577"/>
          <ac:spMkLst>
            <pc:docMk/>
            <pc:sldMk cId="1617047063" sldId="281"/>
            <ac:spMk id="13" creationId="{704A48D5-8D86-E849-A30B-974AE8F7799F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0:07.819" v="49" actId="20577"/>
          <ac:spMkLst>
            <pc:docMk/>
            <pc:sldMk cId="1617047063" sldId="281"/>
            <ac:spMk id="14" creationId="{22F53973-E2EC-AA43-8524-477EDD68035A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29:57.975" v="44" actId="20577"/>
          <ac:spMkLst>
            <pc:docMk/>
            <pc:sldMk cId="1617047063" sldId="281"/>
            <ac:spMk id="15" creationId="{48CEC4E0-223C-3E49-B455-3F031CE386F1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29:44.208" v="41" actId="20577"/>
          <ac:spMkLst>
            <pc:docMk/>
            <pc:sldMk cId="1617047063" sldId="281"/>
            <ac:spMk id="16" creationId="{6DD98752-25A8-2B47-9707-4F9A2A2FBF4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0:18.476" v="52" actId="20577"/>
          <ac:spMkLst>
            <pc:docMk/>
            <pc:sldMk cId="1617047063" sldId="281"/>
            <ac:spMk id="18" creationId="{788018BF-E7EE-734F-8605-CECF5682E37C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06:04.013" v="24" actId="20577"/>
          <ac:spMkLst>
            <pc:docMk/>
            <pc:sldMk cId="1617047063" sldId="281"/>
            <ac:spMk id="19" creationId="{589C1A1B-0AA2-1342-BCE3-0A51E0B750C9}"/>
          </ac:spMkLst>
        </pc:spChg>
        <pc:picChg chg="add mod">
          <ac:chgData name="Tamar Barsoumian" userId="S::tamar@paylesskitchensandbaths.com::6dfd7b01-503c-474d-94d6-56b5dac2c024" providerId="AD" clId="Web-{FA8CB81D-7E6D-4513-0E5E-D641E626E603}" dt="2021-01-28T00:05:34.480" v="21" actId="1076"/>
          <ac:picMkLst>
            <pc:docMk/>
            <pc:sldMk cId="1617047063" sldId="281"/>
            <ac:picMk id="2" creationId="{238B9C47-58ED-464C-9F48-D9D4F5961C16}"/>
          </ac:picMkLst>
        </pc:picChg>
        <pc:picChg chg="del">
          <ac:chgData name="Tamar Barsoumian" userId="S::tamar@paylesskitchensandbaths.com::6dfd7b01-503c-474d-94d6-56b5dac2c024" providerId="AD" clId="Web-{FA8CB81D-7E6D-4513-0E5E-D641E626E603}" dt="2021-01-28T00:05:12.963" v="16"/>
          <ac:picMkLst>
            <pc:docMk/>
            <pc:sldMk cId="1617047063" sldId="281"/>
            <ac:picMk id="12" creationId="{55C167A1-0E2F-4949-955A-520BD792325D}"/>
          </ac:picMkLst>
        </pc:picChg>
      </pc:sldChg>
      <pc:sldChg chg="addSp delSp modSp add replId">
        <pc:chgData name="Tamar Barsoumian" userId="S::tamar@paylesskitchensandbaths.com::6dfd7b01-503c-474d-94d6-56b5dac2c024" providerId="AD" clId="Web-{FA8CB81D-7E6D-4513-0E5E-D641E626E603}" dt="2021-01-28T00:32:36.297" v="96" actId="14100"/>
        <pc:sldMkLst>
          <pc:docMk/>
          <pc:sldMk cId="2180763354" sldId="282"/>
        </pc:sldMkLst>
        <pc:spChg chg="mod">
          <ac:chgData name="Tamar Barsoumian" userId="S::tamar@paylesskitchensandbaths.com::6dfd7b01-503c-474d-94d6-56b5dac2c024" providerId="AD" clId="Web-{FA8CB81D-7E6D-4513-0E5E-D641E626E603}" dt="2021-01-28T00:30:27.008" v="54" actId="20577"/>
          <ac:spMkLst>
            <pc:docMk/>
            <pc:sldMk cId="2180763354" sldId="282"/>
            <ac:spMk id="13" creationId="{704A48D5-8D86-E849-A30B-974AE8F7799F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2:36.297" v="96" actId="14100"/>
          <ac:spMkLst>
            <pc:docMk/>
            <pc:sldMk cId="2180763354" sldId="282"/>
            <ac:spMk id="14" creationId="{22F53973-E2EC-AA43-8524-477EDD68035A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2:05.280" v="81" actId="20577"/>
          <ac:spMkLst>
            <pc:docMk/>
            <pc:sldMk cId="2180763354" sldId="282"/>
            <ac:spMk id="15" creationId="{48CEC4E0-223C-3E49-B455-3F031CE386F1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1:39.762" v="73" actId="20577"/>
          <ac:spMkLst>
            <pc:docMk/>
            <pc:sldMk cId="2180763354" sldId="282"/>
            <ac:spMk id="16" creationId="{6DD98752-25A8-2B47-9707-4F9A2A2FBF4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1:16.777" v="63" actId="20577"/>
          <ac:spMkLst>
            <pc:docMk/>
            <pc:sldMk cId="2180763354" sldId="282"/>
            <ac:spMk id="17" creationId="{7D453B0D-A8C1-FA43-B5DB-77A642B11657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2:33.109" v="95" actId="20577"/>
          <ac:spMkLst>
            <pc:docMk/>
            <pc:sldMk cId="2180763354" sldId="282"/>
            <ac:spMk id="18" creationId="{788018BF-E7EE-734F-8605-CECF5682E37C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32:08.420" v="83" actId="20577"/>
          <ac:spMkLst>
            <pc:docMk/>
            <pc:sldMk cId="2180763354" sldId="282"/>
            <ac:spMk id="19" creationId="{589C1A1B-0AA2-1342-BCE3-0A51E0B750C9}"/>
          </ac:spMkLst>
        </pc:spChg>
        <pc:picChg chg="del">
          <ac:chgData name="Tamar Barsoumian" userId="S::tamar@paylesskitchensandbaths.com::6dfd7b01-503c-474d-94d6-56b5dac2c024" providerId="AD" clId="Web-{FA8CB81D-7E6D-4513-0E5E-D641E626E603}" dt="2021-01-28T00:30:48.259" v="55"/>
          <ac:picMkLst>
            <pc:docMk/>
            <pc:sldMk cId="2180763354" sldId="282"/>
            <ac:picMk id="2" creationId="{238B9C47-58ED-464C-9F48-D9D4F5961C16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0:31:00.119" v="61" actId="1076"/>
          <ac:picMkLst>
            <pc:docMk/>
            <pc:sldMk cId="2180763354" sldId="282"/>
            <ac:picMk id="3" creationId="{46DAC49C-D63E-471B-BF1B-E679905C302E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1:25:49.329" v="228" actId="1076"/>
        <pc:sldMkLst>
          <pc:docMk/>
          <pc:sldMk cId="2898630152" sldId="283"/>
        </pc:sldMkLst>
        <pc:spChg chg="add del mod">
          <ac:chgData name="Tamar Barsoumian" userId="S::tamar@paylesskitchensandbaths.com::6dfd7b01-503c-474d-94d6-56b5dac2c024" providerId="AD" clId="Web-{FA8CB81D-7E6D-4513-0E5E-D641E626E603}" dt="2021-01-28T00:40:45.968" v="180"/>
          <ac:spMkLst>
            <pc:docMk/>
            <pc:sldMk cId="2898630152" sldId="283"/>
            <ac:spMk id="4" creationId="{D2418DF0-719C-432B-840E-00EE4E1ABAC4}"/>
          </ac:spMkLst>
        </pc:spChg>
        <pc:spChg chg="add del mod">
          <ac:chgData name="Tamar Barsoumian" userId="S::tamar@paylesskitchensandbaths.com::6dfd7b01-503c-474d-94d6-56b5dac2c024" providerId="AD" clId="Web-{FA8CB81D-7E6D-4513-0E5E-D641E626E603}" dt="2021-01-28T00:40:45.968" v="179"/>
          <ac:spMkLst>
            <pc:docMk/>
            <pc:sldMk cId="2898630152" sldId="283"/>
            <ac:spMk id="8" creationId="{ED92C624-4CF3-4A5E-8475-8610DC86FDB9}"/>
          </ac:spMkLst>
        </pc:spChg>
        <pc:spChg chg="add del mod">
          <ac:chgData name="Tamar Barsoumian" userId="S::tamar@paylesskitchensandbaths.com::6dfd7b01-503c-474d-94d6-56b5dac2c024" providerId="AD" clId="Web-{FA8CB81D-7E6D-4513-0E5E-D641E626E603}" dt="2021-01-28T01:25:27.172" v="222"/>
          <ac:spMkLst>
            <pc:docMk/>
            <pc:sldMk cId="2898630152" sldId="283"/>
            <ac:spMk id="9" creationId="{FDF695ED-D654-4FDD-B0C4-92A069CB3EEC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0:40:31.936" v="177" actId="20577"/>
          <ac:spMkLst>
            <pc:docMk/>
            <pc:sldMk cId="2898630152" sldId="283"/>
            <ac:spMk id="13" creationId="{704A48D5-8D86-E849-A30B-974AE8F7799F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1:25:44.048" v="227" actId="1076"/>
          <ac:spMkLst>
            <pc:docMk/>
            <pc:sldMk cId="2898630152" sldId="283"/>
            <ac:spMk id="14" creationId="{22F53973-E2EC-AA43-8524-477EDD68035A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1:25:49.329" v="228" actId="1076"/>
          <ac:spMkLst>
            <pc:docMk/>
            <pc:sldMk cId="2898630152" sldId="283"/>
            <ac:spMk id="18" creationId="{788018BF-E7EE-734F-8605-CECF5682E37C}"/>
          </ac:spMkLst>
        </pc:spChg>
        <pc:picChg chg="add del mod">
          <ac:chgData name="Tamar Barsoumian" userId="S::tamar@paylesskitchensandbaths.com::6dfd7b01-503c-474d-94d6-56b5dac2c024" providerId="AD" clId="Web-{FA8CB81D-7E6D-4513-0E5E-D641E626E603}" dt="2021-01-28T00:40:45.968" v="181"/>
          <ac:picMkLst>
            <pc:docMk/>
            <pc:sldMk cId="2898630152" sldId="283"/>
            <ac:picMk id="2" creationId="{EE309869-CC3E-4F47-A7DC-F755F945FB0A}"/>
          </ac:picMkLst>
        </pc:picChg>
        <pc:picChg chg="del">
          <ac:chgData name="Tamar Barsoumian" userId="S::tamar@paylesskitchensandbaths.com::6dfd7b01-503c-474d-94d6-56b5dac2c024" providerId="AD" clId="Web-{FA8CB81D-7E6D-4513-0E5E-D641E626E603}" dt="2021-01-28T00:34:01.459" v="115"/>
          <ac:picMkLst>
            <pc:docMk/>
            <pc:sldMk cId="2898630152" sldId="283"/>
            <ac:picMk id="3" creationId="{26D6B3E5-39E9-2740-AB93-AB444EE9B7FD}"/>
          </ac:picMkLst>
        </pc:picChg>
        <pc:picChg chg="add mod modCrop">
          <ac:chgData name="Tamar Barsoumian" userId="S::tamar@paylesskitchensandbaths.com::6dfd7b01-503c-474d-94d6-56b5dac2c024" providerId="AD" clId="Web-{FA8CB81D-7E6D-4513-0E5E-D641E626E603}" dt="2021-01-28T01:25:31.875" v="224" actId="14100"/>
          <ac:picMkLst>
            <pc:docMk/>
            <pc:sldMk cId="2898630152" sldId="283"/>
            <ac:picMk id="5" creationId="{427033F1-C2BE-4E02-A8E0-407F38A76B13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2:37:40.237" v="495" actId="20577"/>
        <pc:sldMkLst>
          <pc:docMk/>
          <pc:sldMk cId="3223302412" sldId="284"/>
        </pc:sldMkLst>
        <pc:spChg chg="add mod">
          <ac:chgData name="Tamar Barsoumian" userId="S::tamar@paylesskitchensandbaths.com::6dfd7b01-503c-474d-94d6-56b5dac2c024" providerId="AD" clId="Web-{FA8CB81D-7E6D-4513-0E5E-D641E626E603}" dt="2021-01-28T01:53:34.037" v="274" actId="1076"/>
          <ac:spMkLst>
            <pc:docMk/>
            <pc:sldMk cId="3223302412" sldId="284"/>
            <ac:spMk id="4" creationId="{5DBF5528-4940-460D-81A1-A72390CD5FC2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1:44:38.036" v="254" actId="1076"/>
          <ac:spMkLst>
            <pc:docMk/>
            <pc:sldMk cId="3223302412" sldId="284"/>
            <ac:spMk id="11" creationId="{432B0338-AA2D-42CE-B53A-7255B6F4E662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37:22.689" v="483" actId="14100"/>
          <ac:spMkLst>
            <pc:docMk/>
            <pc:sldMk cId="3223302412" sldId="284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1:34:06.515" v="239" actId="20577"/>
          <ac:spMkLst>
            <pc:docMk/>
            <pc:sldMk cId="3223302412" sldId="284"/>
            <ac:spMk id="13" creationId="{704A48D5-8D86-E849-A30B-974AE8F7799F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1.001" v="252"/>
          <ac:spMkLst>
            <pc:docMk/>
            <pc:sldMk cId="3223302412" sldId="284"/>
            <ac:spMk id="14" creationId="{22F53973-E2EC-AA43-8524-477EDD68035A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1.001" v="251"/>
          <ac:spMkLst>
            <pc:docMk/>
            <pc:sldMk cId="3223302412" sldId="284"/>
            <ac:spMk id="15" creationId="{48CEC4E0-223C-3E49-B455-3F031CE386F1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1.001" v="250"/>
          <ac:spMkLst>
            <pc:docMk/>
            <pc:sldMk cId="3223302412" sldId="284"/>
            <ac:spMk id="16" creationId="{6DD98752-25A8-2B47-9707-4F9A2A2FBF46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0.986" v="249"/>
          <ac:spMkLst>
            <pc:docMk/>
            <pc:sldMk cId="3223302412" sldId="284"/>
            <ac:spMk id="17" creationId="{7D453B0D-A8C1-FA43-B5DB-77A642B11657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0.986" v="248"/>
          <ac:spMkLst>
            <pc:docMk/>
            <pc:sldMk cId="3223302412" sldId="284"/>
            <ac:spMk id="18" creationId="{788018BF-E7EE-734F-8605-CECF5682E37C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1:34:40.986" v="247"/>
          <ac:spMkLst>
            <pc:docMk/>
            <pc:sldMk cId="3223302412" sldId="284"/>
            <ac:spMk id="19" creationId="{589C1A1B-0AA2-1342-BCE3-0A51E0B750C9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1:53:31.427" v="273" actId="1076"/>
          <ac:spMkLst>
            <pc:docMk/>
            <pc:sldMk cId="3223302412" sldId="284"/>
            <ac:spMk id="20" creationId="{102B3459-0A87-4115-9C37-E13D15515AD7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37:31.111" v="488" actId="20577"/>
          <ac:spMkLst>
            <pc:docMk/>
            <pc:sldMk cId="3223302412" sldId="284"/>
            <ac:spMk id="23" creationId="{87C901B5-9D94-4A61-B066-FFEDA19259E4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37:40.237" v="495" actId="20577"/>
          <ac:spMkLst>
            <pc:docMk/>
            <pc:sldMk cId="3223302412" sldId="284"/>
            <ac:spMk id="24" creationId="{5734CE48-AB21-4B9D-8BF8-723E3618FF7A}"/>
          </ac:spMkLst>
        </pc:spChg>
        <pc:picChg chg="add mod">
          <ac:chgData name="Tamar Barsoumian" userId="S::tamar@paylesskitchensandbaths.com::6dfd7b01-503c-474d-94d6-56b5dac2c024" providerId="AD" clId="Web-{FA8CB81D-7E6D-4513-0E5E-D641E626E603}" dt="2021-01-28T01:53:39.021" v="277" actId="1076"/>
          <ac:picMkLst>
            <pc:docMk/>
            <pc:sldMk cId="3223302412" sldId="284"/>
            <ac:picMk id="2" creationId="{72EC2932-EA27-4331-BF33-ED8497199E5C}"/>
          </ac:picMkLst>
        </pc:picChg>
        <pc:picChg chg="del">
          <ac:chgData name="Tamar Barsoumian" userId="S::tamar@paylesskitchensandbaths.com::6dfd7b01-503c-474d-94d6-56b5dac2c024" providerId="AD" clId="Web-{FA8CB81D-7E6D-4513-0E5E-D641E626E603}" dt="2021-01-28T01:33:53.827" v="238"/>
          <ac:picMkLst>
            <pc:docMk/>
            <pc:sldMk cId="3223302412" sldId="284"/>
            <ac:picMk id="3" creationId="{07F5583E-DCFE-5B4B-9BBD-DEB830DC041A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1:44:39.974" v="255" actId="1076"/>
          <ac:picMkLst>
            <pc:docMk/>
            <pc:sldMk cId="3223302412" sldId="284"/>
            <ac:picMk id="10" creationId="{48862A82-D7F7-47E6-AE0C-3CC01D23FBDD}"/>
          </ac:picMkLst>
        </pc:picChg>
        <pc:picChg chg="add del">
          <ac:chgData name="Tamar Barsoumian" userId="S::tamar@paylesskitchensandbaths.com::6dfd7b01-503c-474d-94d6-56b5dac2c024" providerId="AD" clId="Web-{FA8CB81D-7E6D-4513-0E5E-D641E626E603}" dt="2021-01-28T01:53:45.272" v="279"/>
          <ac:picMkLst>
            <pc:docMk/>
            <pc:sldMk cId="3223302412" sldId="284"/>
            <ac:picMk id="21" creationId="{D56ACA7C-3B99-41C3-AA55-D97425F059A9}"/>
          </ac:picMkLst>
        </pc:picChg>
        <pc:picChg chg="add del">
          <ac:chgData name="Tamar Barsoumian" userId="S::tamar@paylesskitchensandbaths.com::6dfd7b01-503c-474d-94d6-56b5dac2c024" providerId="AD" clId="Web-{FA8CB81D-7E6D-4513-0E5E-D641E626E603}" dt="2021-01-28T01:53:48.069" v="281"/>
          <ac:picMkLst>
            <pc:docMk/>
            <pc:sldMk cId="3223302412" sldId="284"/>
            <ac:picMk id="22" creationId="{942E1F41-E260-4E0D-B03A-81E228E0B75A}"/>
          </ac:picMkLst>
        </pc:picChg>
      </pc:sldChg>
      <pc:sldChg chg="addSp delSp modSp new">
        <pc:chgData name="Tamar Barsoumian" userId="S::tamar@paylesskitchensandbaths.com::6dfd7b01-503c-474d-94d6-56b5dac2c024" providerId="AD" clId="Web-{FA8CB81D-7E6D-4513-0E5E-D641E626E603}" dt="2021-01-28T01:34:20.922" v="242"/>
        <pc:sldMkLst>
          <pc:docMk/>
          <pc:sldMk cId="2645785611" sldId="285"/>
        </pc:sldMkLst>
        <pc:spChg chg="mod">
          <ac:chgData name="Tamar Barsoumian" userId="S::tamar@paylesskitchensandbaths.com::6dfd7b01-503c-474d-94d6-56b5dac2c024" providerId="AD" clId="Web-{FA8CB81D-7E6D-4513-0E5E-D641E626E603}" dt="2021-01-28T01:26:35.363" v="234" actId="20577"/>
          <ac:spMkLst>
            <pc:docMk/>
            <pc:sldMk cId="2645785611" sldId="285"/>
            <ac:spMk id="2" creationId="{60585865-8B0E-42EC-BEAD-6FC5AE162280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0:40:52.953" v="183"/>
          <ac:spMkLst>
            <pc:docMk/>
            <pc:sldMk cId="2645785611" sldId="285"/>
            <ac:spMk id="3" creationId="{91910CF0-A7A1-4525-A9F8-833DE09E3D6B}"/>
          </ac:spMkLst>
        </pc:spChg>
        <pc:spChg chg="add del mod">
          <ac:chgData name="Tamar Barsoumian" userId="S::tamar@paylesskitchensandbaths.com::6dfd7b01-503c-474d-94d6-56b5dac2c024" providerId="AD" clId="Web-{FA8CB81D-7E6D-4513-0E5E-D641E626E603}" dt="2021-01-28T01:34:20.922" v="241"/>
          <ac:spMkLst>
            <pc:docMk/>
            <pc:sldMk cId="2645785611" sldId="285"/>
            <ac:spMk id="5" creationId="{A96FD3AC-6F47-49E4-BCB4-6739B7275C7D}"/>
          </ac:spMkLst>
        </pc:spChg>
        <pc:spChg chg="add del mod">
          <ac:chgData name="Tamar Barsoumian" userId="S::tamar@paylesskitchensandbaths.com::6dfd7b01-503c-474d-94d6-56b5dac2c024" providerId="AD" clId="Web-{FA8CB81D-7E6D-4513-0E5E-D641E626E603}" dt="2021-01-28T01:34:20.922" v="240"/>
          <ac:spMkLst>
            <pc:docMk/>
            <pc:sldMk cId="2645785611" sldId="285"/>
            <ac:spMk id="6" creationId="{60F0C2FA-24FB-4033-B883-6122C60B5147}"/>
          </ac:spMkLst>
        </pc:spChg>
        <pc:picChg chg="add del mod">
          <ac:chgData name="Tamar Barsoumian" userId="S::tamar@paylesskitchensandbaths.com::6dfd7b01-503c-474d-94d6-56b5dac2c024" providerId="AD" clId="Web-{FA8CB81D-7E6D-4513-0E5E-D641E626E603}" dt="2021-01-28T01:34:20.922" v="242"/>
          <ac:picMkLst>
            <pc:docMk/>
            <pc:sldMk cId="2645785611" sldId="285"/>
            <ac:picMk id="4" creationId="{FC324F61-F524-4C13-925C-FFCCBECE0339}"/>
          </ac:picMkLst>
        </pc:picChg>
      </pc:sldChg>
      <pc:sldChg chg="addSp delSp modSp new ord">
        <pc:chgData name="Tamar Barsoumian" userId="S::tamar@paylesskitchensandbaths.com::6dfd7b01-503c-474d-94d6-56b5dac2c024" providerId="AD" clId="Web-{FA8CB81D-7E6D-4513-0E5E-D641E626E603}" dt="2021-01-28T01:33:29.278" v="237" actId="1076"/>
        <pc:sldMkLst>
          <pc:docMk/>
          <pc:sldMk cId="2692218074" sldId="286"/>
        </pc:sldMkLst>
        <pc:spChg chg="del">
          <ac:chgData name="Tamar Barsoumian" userId="S::tamar@paylesskitchensandbaths.com::6dfd7b01-503c-474d-94d6-56b5dac2c024" providerId="AD" clId="Web-{FA8CB81D-7E6D-4513-0E5E-D641E626E603}" dt="2021-01-28T01:23:38.790" v="189"/>
          <ac:spMkLst>
            <pc:docMk/>
            <pc:sldMk cId="2692218074" sldId="286"/>
            <ac:spMk id="2" creationId="{79CE4093-2959-498D-B348-B5C28F0CDDFE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0:42:59.148" v="188"/>
          <ac:spMkLst>
            <pc:docMk/>
            <pc:sldMk cId="2692218074" sldId="286"/>
            <ac:spMk id="3" creationId="{76302CD2-3B36-45FD-A70F-261A153B86A3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1:33:29.278" v="237" actId="1076"/>
          <ac:spMkLst>
            <pc:docMk/>
            <pc:sldMk cId="2692218074" sldId="286"/>
            <ac:spMk id="6" creationId="{30F1B3BC-8751-4C9E-B2CC-C8661802560A}"/>
          </ac:spMkLst>
        </pc:spChg>
        <pc:picChg chg="add mod ord">
          <ac:chgData name="Tamar Barsoumian" userId="S::tamar@paylesskitchensandbaths.com::6dfd7b01-503c-474d-94d6-56b5dac2c024" providerId="AD" clId="Web-{FA8CB81D-7E6D-4513-0E5E-D641E626E603}" dt="2021-01-28T01:25:19.640" v="219" actId="1076"/>
          <ac:picMkLst>
            <pc:docMk/>
            <pc:sldMk cId="2692218074" sldId="286"/>
            <ac:picMk id="4" creationId="{0D81F2F2-C71A-4959-A996-E8DEA86F287D}"/>
          </ac:picMkLst>
        </pc:picChg>
        <pc:inkChg chg="add mod">
          <ac:chgData name="Tamar Barsoumian" userId="S::tamar@paylesskitchensandbaths.com::6dfd7b01-503c-474d-94d6-56b5dac2c024" providerId="AD" clId="Web-{FA8CB81D-7E6D-4513-0E5E-D641E626E603}" dt="2021-01-28T01:25:23.171" v="221" actId="1076"/>
          <ac:inkMkLst>
            <pc:docMk/>
            <pc:sldMk cId="2692218074" sldId="286"/>
            <ac:inkMk id="3" creationId="{9801E709-35E6-4D22-B43C-DBA1BB4A48BB}"/>
          </ac:inkMkLst>
        </pc:ink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1:27:06.287" v="235"/>
        <pc:sldMkLst>
          <pc:docMk/>
          <pc:sldMk cId="1505380953" sldId="287"/>
        </pc:sldMkLst>
        <pc:spChg chg="add mod">
          <ac:chgData name="Tamar Barsoumian" userId="S::tamar@paylesskitchensandbaths.com::6dfd7b01-503c-474d-94d6-56b5dac2c024" providerId="AD" clId="Web-{FA8CB81D-7E6D-4513-0E5E-D641E626E603}" dt="2021-01-28T01:24:58.436" v="212"/>
          <ac:spMkLst>
            <pc:docMk/>
            <pc:sldMk cId="1505380953" sldId="287"/>
            <ac:spMk id="6" creationId="{457637CB-821E-4A1B-A5E2-ADE9160573A8}"/>
          </ac:spMkLst>
        </pc:spChg>
        <pc:picChg chg="mod">
          <ac:chgData name="Tamar Barsoumian" userId="S::tamar@paylesskitchensandbaths.com::6dfd7b01-503c-474d-94d6-56b5dac2c024" providerId="AD" clId="Web-{FA8CB81D-7E6D-4513-0E5E-D641E626E603}" dt="2021-01-28T01:24:27.981" v="204" actId="1076"/>
          <ac:picMkLst>
            <pc:docMk/>
            <pc:sldMk cId="1505380953" sldId="287"/>
            <ac:picMk id="4" creationId="{0D81F2F2-C71A-4959-A996-E8DEA86F287D}"/>
          </ac:picMkLst>
        </pc:picChg>
        <pc:inkChg chg="add mod">
          <ac:chgData name="Tamar Barsoumian" userId="S::tamar@paylesskitchensandbaths.com::6dfd7b01-503c-474d-94d6-56b5dac2c024" providerId="AD" clId="Web-{FA8CB81D-7E6D-4513-0E5E-D641E626E603}" dt="2021-01-28T01:24:30.371" v="205" actId="14100"/>
          <ac:inkMkLst>
            <pc:docMk/>
            <pc:sldMk cId="1505380953" sldId="287"/>
            <ac:inkMk id="2" creationId="{20919475-E876-4AEC-ADB3-1708400BE9E8}"/>
          </ac:inkMkLst>
        </pc:inkChg>
        <pc:inkChg chg="add del">
          <ac:chgData name="Tamar Barsoumian" userId="S::tamar@paylesskitchensandbaths.com::6dfd7b01-503c-474d-94d6-56b5dac2c024" providerId="AD" clId="Web-{FA8CB81D-7E6D-4513-0E5E-D641E626E603}" dt="2021-01-28T01:24:09.636" v="197"/>
          <ac:inkMkLst>
            <pc:docMk/>
            <pc:sldMk cId="1505380953" sldId="287"/>
            <ac:inkMk id="3" creationId="{A51B99A8-8A5A-41FE-82DE-D27201044594}"/>
          </ac:inkMkLst>
        </pc:inkChg>
        <pc:inkChg chg="add del">
          <ac:chgData name="Tamar Barsoumian" userId="S::tamar@paylesskitchensandbaths.com::6dfd7b01-503c-474d-94d6-56b5dac2c024" providerId="AD" clId="Web-{FA8CB81D-7E6D-4513-0E5E-D641E626E603}" dt="2021-01-28T01:24:07.058" v="196"/>
          <ac:inkMkLst>
            <pc:docMk/>
            <pc:sldMk cId="1505380953" sldId="287"/>
            <ac:inkMk id="5" creationId="{908CD4DD-4E0D-4697-954A-592E37CC68ED}"/>
          </ac:inkMkLst>
        </pc:ink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2:30:32.118" v="468"/>
        <pc:sldMkLst>
          <pc:docMk/>
          <pc:sldMk cId="3675671833" sldId="288"/>
        </pc:sldMkLst>
        <pc:spChg chg="mod">
          <ac:chgData name="Tamar Barsoumian" userId="S::tamar@paylesskitchensandbaths.com::6dfd7b01-503c-474d-94d6-56b5dac2c024" providerId="AD" clId="Web-{FA8CB81D-7E6D-4513-0E5E-D641E626E603}" dt="2021-01-28T02:05:04.202" v="311" actId="1076"/>
          <ac:spMkLst>
            <pc:docMk/>
            <pc:sldMk cId="3675671833" sldId="288"/>
            <ac:spMk id="4" creationId="{5DBF5528-4940-460D-81A1-A72390CD5FC2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2:05:01.498" v="310"/>
          <ac:spMkLst>
            <pc:docMk/>
            <pc:sldMk cId="3675671833" sldId="288"/>
            <ac:spMk id="11" creationId="{432B0338-AA2D-42CE-B53A-7255B6F4E662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02:45.319" v="305" actId="20577"/>
          <ac:spMkLst>
            <pc:docMk/>
            <pc:sldMk cId="3675671833" sldId="288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02:40.193" v="303" actId="20577"/>
          <ac:spMkLst>
            <pc:docMk/>
            <pc:sldMk cId="3675671833" sldId="288"/>
            <ac:spMk id="13" creationId="{704A48D5-8D86-E849-A30B-974AE8F7799F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05:13.624" v="315" actId="20577"/>
          <ac:spMkLst>
            <pc:docMk/>
            <pc:sldMk cId="3675671833" sldId="288"/>
            <ac:spMk id="14" creationId="{A4EB4036-6254-44BD-A703-C934C0F6C8E3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03:00.554" v="309" actId="20577"/>
          <ac:spMkLst>
            <pc:docMk/>
            <pc:sldMk cId="3675671833" sldId="288"/>
            <ac:spMk id="20" creationId="{102B3459-0A87-4115-9C37-E13D15515AD7}"/>
          </ac:spMkLst>
        </pc:spChg>
        <pc:picChg chg="mod">
          <ac:chgData name="Tamar Barsoumian" userId="S::tamar@paylesskitchensandbaths.com::6dfd7b01-503c-474d-94d6-56b5dac2c024" providerId="AD" clId="Web-{FA8CB81D-7E6D-4513-0E5E-D641E626E603}" dt="2021-01-28T02:02:28.380" v="289" actId="1076"/>
          <ac:picMkLst>
            <pc:docMk/>
            <pc:sldMk cId="3675671833" sldId="288"/>
            <ac:picMk id="2" creationId="{72EC2932-EA27-4331-BF33-ED8497199E5C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2:02:29.677" v="290" actId="1076"/>
          <ac:picMkLst>
            <pc:docMk/>
            <pc:sldMk cId="3675671833" sldId="288"/>
            <ac:picMk id="3" creationId="{F9D2A9B4-61EB-4020-AAAC-DCE274A3CF28}"/>
          </ac:picMkLst>
        </pc:picChg>
        <pc:picChg chg="del mod">
          <ac:chgData name="Tamar Barsoumian" userId="S::tamar@paylesskitchensandbaths.com::6dfd7b01-503c-474d-94d6-56b5dac2c024" providerId="AD" clId="Web-{FA8CB81D-7E6D-4513-0E5E-D641E626E603}" dt="2021-01-28T02:02:26.724" v="288"/>
          <ac:picMkLst>
            <pc:docMk/>
            <pc:sldMk cId="3675671833" sldId="288"/>
            <ac:picMk id="10" creationId="{48862A82-D7F7-47E6-AE0C-3CC01D23FBDD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2:25:41.961" v="464" actId="1076"/>
        <pc:sldMkLst>
          <pc:docMk/>
          <pc:sldMk cId="1011468061" sldId="289"/>
        </pc:sldMkLst>
        <pc:spChg chg="del mod">
          <ac:chgData name="Tamar Barsoumian" userId="S::tamar@paylesskitchensandbaths.com::6dfd7b01-503c-474d-94d6-56b5dac2c024" providerId="AD" clId="Web-{FA8CB81D-7E6D-4513-0E5E-D641E626E603}" dt="2021-01-28T02:15:39.473" v="381"/>
          <ac:spMkLst>
            <pc:docMk/>
            <pc:sldMk cId="1011468061" sldId="289"/>
            <ac:spMk id="4" creationId="{5DBF5528-4940-460D-81A1-A72390CD5FC2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16:13.772" v="384" actId="1076"/>
          <ac:spMkLst>
            <pc:docMk/>
            <pc:sldMk cId="1011468061" sldId="289"/>
            <ac:spMk id="7" creationId="{B7952CC6-879A-4153-AFEA-AB1179BC39D9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16:18.835" v="386" actId="1076"/>
          <ac:spMkLst>
            <pc:docMk/>
            <pc:sldMk cId="1011468061" sldId="289"/>
            <ac:spMk id="8" creationId="{7F7F0FCF-2E61-445A-B517-8CBA48034D2D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5:39.023" v="463"/>
          <ac:spMkLst>
            <pc:docMk/>
            <pc:sldMk cId="1011468061" sldId="289"/>
            <ac:spMk id="10" creationId="{94866221-1A76-442A-9BF9-FE7B565D3A96}"/>
          </ac:spMkLst>
        </pc:spChg>
        <pc:spChg chg="del mod">
          <ac:chgData name="Tamar Barsoumian" userId="S::tamar@paylesskitchensandbaths.com::6dfd7b01-503c-474d-94d6-56b5dac2c024" providerId="AD" clId="Web-{FA8CB81D-7E6D-4513-0E5E-D641E626E603}" dt="2021-01-28T02:15:37.582" v="379"/>
          <ac:spMkLst>
            <pc:docMk/>
            <pc:sldMk cId="1011468061" sldId="289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09:57.594" v="336" actId="20577"/>
          <ac:spMkLst>
            <pc:docMk/>
            <pc:sldMk cId="1011468061" sldId="289"/>
            <ac:spMk id="13" creationId="{704A48D5-8D86-E849-A30B-974AE8F7799F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2:11:19.708" v="357"/>
          <ac:spMkLst>
            <pc:docMk/>
            <pc:sldMk cId="1011468061" sldId="289"/>
            <ac:spMk id="14" creationId="{A4EB4036-6254-44BD-A703-C934C0F6C8E3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5:41.961" v="464" actId="1076"/>
          <ac:spMkLst>
            <pc:docMk/>
            <pc:sldMk cId="1011468061" sldId="289"/>
            <ac:spMk id="15" creationId="{6CD94E5B-010F-4962-B6DB-0B33822A3F9A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2:11:17.755" v="356"/>
          <ac:spMkLst>
            <pc:docMk/>
            <pc:sldMk cId="1011468061" sldId="289"/>
            <ac:spMk id="20" creationId="{102B3459-0A87-4115-9C37-E13D15515AD7}"/>
          </ac:spMkLst>
        </pc:spChg>
        <pc:picChg chg="del">
          <ac:chgData name="Tamar Barsoumian" userId="S::tamar@paylesskitchensandbaths.com::6dfd7b01-503c-474d-94d6-56b5dac2c024" providerId="AD" clId="Web-{FA8CB81D-7E6D-4513-0E5E-D641E626E603}" dt="2021-01-28T02:11:08.317" v="350"/>
          <ac:picMkLst>
            <pc:docMk/>
            <pc:sldMk cId="1011468061" sldId="289"/>
            <ac:picMk id="2" creationId="{72EC2932-EA27-4331-BF33-ED8497199E5C}"/>
          </ac:picMkLst>
        </pc:picChg>
        <pc:picChg chg="del">
          <ac:chgData name="Tamar Barsoumian" userId="S::tamar@paylesskitchensandbaths.com::6dfd7b01-503c-474d-94d6-56b5dac2c024" providerId="AD" clId="Web-{FA8CB81D-7E6D-4513-0E5E-D641E626E603}" dt="2021-01-28T02:11:15.239" v="355"/>
          <ac:picMkLst>
            <pc:docMk/>
            <pc:sldMk cId="1011468061" sldId="289"/>
            <ac:picMk id="3" creationId="{F9D2A9B4-61EB-4020-AAAC-DCE274A3CF28}"/>
          </ac:picMkLst>
        </pc:picChg>
        <pc:picChg chg="add del mod">
          <ac:chgData name="Tamar Barsoumian" userId="S::tamar@paylesskitchensandbaths.com::6dfd7b01-503c-474d-94d6-56b5dac2c024" providerId="AD" clId="Web-{FA8CB81D-7E6D-4513-0E5E-D641E626E603}" dt="2021-01-28T02:15:38.520" v="380"/>
          <ac:picMkLst>
            <pc:docMk/>
            <pc:sldMk cId="1011468061" sldId="289"/>
            <ac:picMk id="5" creationId="{C84F431C-C8BC-4BAC-8B2D-3F0AF4C082C2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2:15:51.208" v="383" actId="1076"/>
          <ac:picMkLst>
            <pc:docMk/>
            <pc:sldMk cId="1011468061" sldId="289"/>
            <ac:picMk id="6" creationId="{C91D9A8E-DA97-4135-9A96-302520172E78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2:24:35.254" v="442" actId="1076"/>
          <ac:picMkLst>
            <pc:docMk/>
            <pc:sldMk cId="1011468061" sldId="289"/>
            <ac:picMk id="9" creationId="{F4288D7E-DABD-45B7-9FFC-0F797CE891FC}"/>
          </ac:picMkLst>
        </pc:picChg>
      </pc:sldChg>
      <pc:sldChg chg="addSp delSp modSp add replId">
        <pc:chgData name="Tamar Barsoumian" userId="S::tamar@paylesskitchensandbaths.com::6dfd7b01-503c-474d-94d6-56b5dac2c024" providerId="AD" clId="Web-{FA8CB81D-7E6D-4513-0E5E-D641E626E603}" dt="2021-01-28T02:29:27.536" v="467" actId="20577"/>
        <pc:sldMkLst>
          <pc:docMk/>
          <pc:sldMk cId="1268761263" sldId="290"/>
        </pc:sldMkLst>
        <pc:spChg chg="del">
          <ac:chgData name="Tamar Barsoumian" userId="S::tamar@paylesskitchensandbaths.com::6dfd7b01-503c-474d-94d6-56b5dac2c024" providerId="AD" clId="Web-{FA8CB81D-7E6D-4513-0E5E-D641E626E603}" dt="2021-01-28T02:09:03.216" v="322"/>
          <ac:spMkLst>
            <pc:docMk/>
            <pc:sldMk cId="1268761263" sldId="290"/>
            <ac:spMk id="4" creationId="{5DBF5528-4940-460D-81A1-A72390CD5FC2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2:28.793" v="438" actId="1076"/>
          <ac:spMkLst>
            <pc:docMk/>
            <pc:sldMk cId="1268761263" sldId="290"/>
            <ac:spMk id="5" creationId="{7BE5953C-2C0E-4B67-8675-1481D881EA72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21:56.557" v="424" actId="20577"/>
          <ac:spMkLst>
            <pc:docMk/>
            <pc:sldMk cId="1268761263" sldId="290"/>
            <ac:spMk id="12" creationId="{015045B5-AFE2-41A9-BBC4-B8DD97B93DC6}"/>
          </ac:spMkLst>
        </pc:spChg>
        <pc:spChg chg="mod">
          <ac:chgData name="Tamar Barsoumian" userId="S::tamar@paylesskitchensandbaths.com::6dfd7b01-503c-474d-94d6-56b5dac2c024" providerId="AD" clId="Web-{FA8CB81D-7E6D-4513-0E5E-D641E626E603}" dt="2021-01-28T02:29:27.536" v="467" actId="20577"/>
          <ac:spMkLst>
            <pc:docMk/>
            <pc:sldMk cId="1268761263" sldId="290"/>
            <ac:spMk id="13" creationId="{704A48D5-8D86-E849-A30B-974AE8F7799F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2:06.261" v="429" actId="20577"/>
          <ac:spMkLst>
            <pc:docMk/>
            <pc:sldMk cId="1268761263" sldId="290"/>
            <ac:spMk id="14" creationId="{A92623B1-2A63-4308-B4FA-8C7202A7C92A}"/>
          </ac:spMkLst>
        </pc:spChg>
        <pc:spChg chg="del mod">
          <ac:chgData name="Tamar Barsoumian" userId="S::tamar@paylesskitchensandbaths.com::6dfd7b01-503c-474d-94d6-56b5dac2c024" providerId="AD" clId="Web-{FA8CB81D-7E6D-4513-0E5E-D641E626E603}" dt="2021-01-28T02:09:03.216" v="321"/>
          <ac:spMkLst>
            <pc:docMk/>
            <pc:sldMk cId="1268761263" sldId="290"/>
            <ac:spMk id="20" creationId="{102B3459-0A87-4115-9C37-E13D15515AD7}"/>
          </ac:spMkLst>
        </pc:spChg>
        <pc:picChg chg="del mod">
          <ac:chgData name="Tamar Barsoumian" userId="S::tamar@paylesskitchensandbaths.com::6dfd7b01-503c-474d-94d6-56b5dac2c024" providerId="AD" clId="Web-{FA8CB81D-7E6D-4513-0E5E-D641E626E603}" dt="2021-01-28T02:09:03.216" v="323"/>
          <ac:picMkLst>
            <pc:docMk/>
            <pc:sldMk cId="1268761263" sldId="290"/>
            <ac:picMk id="2" creationId="{72EC2932-EA27-4331-BF33-ED8497199E5C}"/>
          </ac:picMkLst>
        </pc:picChg>
        <pc:picChg chg="add mod">
          <ac:chgData name="Tamar Barsoumian" userId="S::tamar@paylesskitchensandbaths.com::6dfd7b01-503c-474d-94d6-56b5dac2c024" providerId="AD" clId="Web-{FA8CB81D-7E6D-4513-0E5E-D641E626E603}" dt="2021-01-28T02:21:48.932" v="421" actId="1076"/>
          <ac:picMkLst>
            <pc:docMk/>
            <pc:sldMk cId="1268761263" sldId="290"/>
            <ac:picMk id="3" creationId="{4C972449-54B7-4EA2-89F9-BA633CFA0216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FA8CB81D-7E6D-4513-0E5E-D641E626E603}" dt="2021-01-28T02:20:33.834" v="401" actId="1076"/>
        <pc:sldMkLst>
          <pc:docMk/>
          <pc:sldMk cId="1780341167" sldId="291"/>
        </pc:sldMkLst>
        <pc:spChg chg="del mod">
          <ac:chgData name="Tamar Barsoumian" userId="S::tamar@paylesskitchensandbaths.com::6dfd7b01-503c-474d-94d6-56b5dac2c024" providerId="AD" clId="Web-{FA8CB81D-7E6D-4513-0E5E-D641E626E603}" dt="2021-01-28T02:18:45.202" v="394"/>
          <ac:spMkLst>
            <pc:docMk/>
            <pc:sldMk cId="1780341167" sldId="291"/>
            <ac:spMk id="7" creationId="{B7952CC6-879A-4153-AFEA-AB1179BC39D9}"/>
          </ac:spMkLst>
        </pc:spChg>
        <pc:spChg chg="del">
          <ac:chgData name="Tamar Barsoumian" userId="S::tamar@paylesskitchensandbaths.com::6dfd7b01-503c-474d-94d6-56b5dac2c024" providerId="AD" clId="Web-{FA8CB81D-7E6D-4513-0E5E-D641E626E603}" dt="2021-01-28T02:18:44.077" v="393"/>
          <ac:spMkLst>
            <pc:docMk/>
            <pc:sldMk cId="1780341167" sldId="291"/>
            <ac:spMk id="8" creationId="{7F7F0FCF-2E61-445A-B517-8CBA48034D2D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0:33.818" v="400" actId="1076"/>
          <ac:spMkLst>
            <pc:docMk/>
            <pc:sldMk cId="1780341167" sldId="291"/>
            <ac:spMk id="10" creationId="{85C6EEB9-CE39-4C43-8B9C-E7958F265DE4}"/>
          </ac:spMkLst>
        </pc:spChg>
        <pc:spChg chg="add mod">
          <ac:chgData name="Tamar Barsoumian" userId="S::tamar@paylesskitchensandbaths.com::6dfd7b01-503c-474d-94d6-56b5dac2c024" providerId="AD" clId="Web-{FA8CB81D-7E6D-4513-0E5E-D641E626E603}" dt="2021-01-28T02:20:33.834" v="401" actId="1076"/>
          <ac:spMkLst>
            <pc:docMk/>
            <pc:sldMk cId="1780341167" sldId="291"/>
            <ac:spMk id="11" creationId="{6BF07E99-8513-45E0-BE24-3EB97842E52F}"/>
          </ac:spMkLst>
        </pc:spChg>
        <pc:picChg chg="add mod">
          <ac:chgData name="Tamar Barsoumian" userId="S::tamar@paylesskitchensandbaths.com::6dfd7b01-503c-474d-94d6-56b5dac2c024" providerId="AD" clId="Web-{FA8CB81D-7E6D-4513-0E5E-D641E626E603}" dt="2021-01-28T02:20:28.505" v="397" actId="1076"/>
          <ac:picMkLst>
            <pc:docMk/>
            <pc:sldMk cId="1780341167" sldId="291"/>
            <ac:picMk id="2" creationId="{4BAA7A82-F9B8-4A85-A97D-B57A8D601462}"/>
          </ac:picMkLst>
        </pc:picChg>
        <pc:picChg chg="del">
          <ac:chgData name="Tamar Barsoumian" userId="S::tamar@paylesskitchensandbaths.com::6dfd7b01-503c-474d-94d6-56b5dac2c024" providerId="AD" clId="Web-{FA8CB81D-7E6D-4513-0E5E-D641E626E603}" dt="2021-01-28T02:18:41.186" v="391"/>
          <ac:picMkLst>
            <pc:docMk/>
            <pc:sldMk cId="1780341167" sldId="291"/>
            <ac:picMk id="6" creationId="{C91D9A8E-DA97-4135-9A96-302520172E78}"/>
          </ac:picMkLst>
        </pc:picChg>
      </pc:sldChg>
      <pc:sldChg chg="add del replId">
        <pc:chgData name="Tamar Barsoumian" userId="S::tamar@paylesskitchensandbaths.com::6dfd7b01-503c-474d-94d6-56b5dac2c024" providerId="AD" clId="Web-{FA8CB81D-7E6D-4513-0E5E-D641E626E603}" dt="2021-01-28T02:09:49.296" v="330"/>
        <pc:sldMkLst>
          <pc:docMk/>
          <pc:sldMk cId="4152146551" sldId="291"/>
        </pc:sldMkLst>
      </pc:sldChg>
      <pc:sldChg chg="add replId">
        <pc:chgData name="Tamar Barsoumian" userId="S::tamar@paylesskitchensandbaths.com::6dfd7b01-503c-474d-94d6-56b5dac2c024" providerId="AD" clId="Web-{FA8CB81D-7E6D-4513-0E5E-D641E626E603}" dt="2021-01-28T02:26:21.572" v="465"/>
        <pc:sldMkLst>
          <pc:docMk/>
          <pc:sldMk cId="3208572319" sldId="292"/>
        </pc:sldMkLst>
      </pc:sldChg>
    </pc:docChg>
  </pc:docChgLst>
  <pc:docChgLst>
    <pc:chgData name="Tamar Barsoumian" userId="6dfd7b01-503c-474d-94d6-56b5dac2c024" providerId="ADAL" clId="{DB56E266-1931-6744-8A8A-E144D1C35F63}"/>
    <pc:docChg chg="undo custSel addSld delSld modSld sldOrd">
      <pc:chgData name="Tamar Barsoumian" userId="6dfd7b01-503c-474d-94d6-56b5dac2c024" providerId="ADAL" clId="{DB56E266-1931-6744-8A8A-E144D1C35F63}" dt="2021-01-29T23:08:53.122" v="830" actId="20578"/>
      <pc:docMkLst>
        <pc:docMk/>
      </pc:docMkLst>
      <pc:sldChg chg="modNotesTx">
        <pc:chgData name="Tamar Barsoumian" userId="6dfd7b01-503c-474d-94d6-56b5dac2c024" providerId="ADAL" clId="{DB56E266-1931-6744-8A8A-E144D1C35F63}" dt="2021-01-29T20:02:18.900" v="119" actId="20577"/>
        <pc:sldMkLst>
          <pc:docMk/>
          <pc:sldMk cId="1561336864" sldId="258"/>
        </pc:sldMkLst>
      </pc:sldChg>
      <pc:sldChg chg="add">
        <pc:chgData name="Tamar Barsoumian" userId="6dfd7b01-503c-474d-94d6-56b5dac2c024" providerId="ADAL" clId="{DB56E266-1931-6744-8A8A-E144D1C35F63}" dt="2021-01-29T20:06:44.276" v="187"/>
        <pc:sldMkLst>
          <pc:docMk/>
          <pc:sldMk cId="1185837056" sldId="264"/>
        </pc:sldMkLst>
      </pc:sldChg>
      <pc:sldChg chg="del">
        <pc:chgData name="Tamar Barsoumian" userId="6dfd7b01-503c-474d-94d6-56b5dac2c024" providerId="ADAL" clId="{DB56E266-1931-6744-8A8A-E144D1C35F63}" dt="2021-01-29T20:06:41.210" v="186" actId="2696"/>
        <pc:sldMkLst>
          <pc:docMk/>
          <pc:sldMk cId="2280069927" sldId="264"/>
        </pc:sldMkLst>
      </pc:sldChg>
      <pc:sldChg chg="modSp mod">
        <pc:chgData name="Tamar Barsoumian" userId="6dfd7b01-503c-474d-94d6-56b5dac2c024" providerId="ADAL" clId="{DB56E266-1931-6744-8A8A-E144D1C35F63}" dt="2021-01-29T20:06:27.153" v="185" actId="20577"/>
        <pc:sldMkLst>
          <pc:docMk/>
          <pc:sldMk cId="1855955573" sldId="266"/>
        </pc:sldMkLst>
        <pc:spChg chg="mod">
          <ac:chgData name="Tamar Barsoumian" userId="6dfd7b01-503c-474d-94d6-56b5dac2c024" providerId="ADAL" clId="{DB56E266-1931-6744-8A8A-E144D1C35F63}" dt="2021-01-29T20:06:27.153" v="185" actId="20577"/>
          <ac:spMkLst>
            <pc:docMk/>
            <pc:sldMk cId="1855955573" sldId="266"/>
            <ac:spMk id="13" creationId="{704A48D5-8D86-E849-A30B-974AE8F7799F}"/>
          </ac:spMkLst>
        </pc:spChg>
      </pc:sldChg>
      <pc:sldChg chg="modSp mod">
        <pc:chgData name="Tamar Barsoumian" userId="6dfd7b01-503c-474d-94d6-56b5dac2c024" providerId="ADAL" clId="{DB56E266-1931-6744-8A8A-E144D1C35F63}" dt="2021-01-29T20:08:14.187" v="206" actId="20577"/>
        <pc:sldMkLst>
          <pc:docMk/>
          <pc:sldMk cId="2915825336" sldId="267"/>
        </pc:sldMkLst>
        <pc:spChg chg="mod">
          <ac:chgData name="Tamar Barsoumian" userId="6dfd7b01-503c-474d-94d6-56b5dac2c024" providerId="ADAL" clId="{DB56E266-1931-6744-8A8A-E144D1C35F63}" dt="2021-01-29T20:08:14.187" v="206" actId="20577"/>
          <ac:spMkLst>
            <pc:docMk/>
            <pc:sldMk cId="2915825336" sldId="267"/>
            <ac:spMk id="13" creationId="{704A48D5-8D86-E849-A30B-974AE8F7799F}"/>
          </ac:spMkLst>
        </pc:spChg>
      </pc:sldChg>
      <pc:sldChg chg="add del">
        <pc:chgData name="Tamar Barsoumian" userId="6dfd7b01-503c-474d-94d6-56b5dac2c024" providerId="ADAL" clId="{DB56E266-1931-6744-8A8A-E144D1C35F63}" dt="2021-01-29T20:07:41.103" v="190" actId="2696"/>
        <pc:sldMkLst>
          <pc:docMk/>
          <pc:sldMk cId="732715495" sldId="269"/>
        </pc:sldMkLst>
      </pc:sldChg>
      <pc:sldChg chg="add">
        <pc:chgData name="Tamar Barsoumian" userId="6dfd7b01-503c-474d-94d6-56b5dac2c024" providerId="ADAL" clId="{DB56E266-1931-6744-8A8A-E144D1C35F63}" dt="2021-01-29T20:07:44.212" v="191"/>
        <pc:sldMkLst>
          <pc:docMk/>
          <pc:sldMk cId="2540291255" sldId="269"/>
        </pc:sldMkLst>
      </pc:sldChg>
      <pc:sldChg chg="modSp mod">
        <pc:chgData name="Tamar Barsoumian" userId="6dfd7b01-503c-474d-94d6-56b5dac2c024" providerId="ADAL" clId="{DB56E266-1931-6744-8A8A-E144D1C35F63}" dt="2021-01-29T20:08:02.879" v="204" actId="20577"/>
        <pc:sldMkLst>
          <pc:docMk/>
          <pc:sldMk cId="4090373955" sldId="270"/>
        </pc:sldMkLst>
        <pc:spChg chg="mod">
          <ac:chgData name="Tamar Barsoumian" userId="6dfd7b01-503c-474d-94d6-56b5dac2c024" providerId="ADAL" clId="{DB56E266-1931-6744-8A8A-E144D1C35F63}" dt="2021-01-29T20:08:02.879" v="204" actId="20577"/>
          <ac:spMkLst>
            <pc:docMk/>
            <pc:sldMk cId="4090373955" sldId="270"/>
            <ac:spMk id="13" creationId="{704A48D5-8D86-E849-A30B-974AE8F7799F}"/>
          </ac:spMkLst>
        </pc:spChg>
      </pc:sldChg>
      <pc:sldChg chg="modSp mod">
        <pc:chgData name="Tamar Barsoumian" userId="6dfd7b01-503c-474d-94d6-56b5dac2c024" providerId="ADAL" clId="{DB56E266-1931-6744-8A8A-E144D1C35F63}" dt="2021-01-29T20:08:06.359" v="205" actId="20577"/>
        <pc:sldMkLst>
          <pc:docMk/>
          <pc:sldMk cId="3586942058" sldId="271"/>
        </pc:sldMkLst>
        <pc:spChg chg="mod">
          <ac:chgData name="Tamar Barsoumian" userId="6dfd7b01-503c-474d-94d6-56b5dac2c024" providerId="ADAL" clId="{DB56E266-1931-6744-8A8A-E144D1C35F63}" dt="2021-01-29T20:08:06.359" v="205" actId="20577"/>
          <ac:spMkLst>
            <pc:docMk/>
            <pc:sldMk cId="3586942058" sldId="271"/>
            <ac:spMk id="13" creationId="{704A48D5-8D86-E849-A30B-974AE8F7799F}"/>
          </ac:spMkLst>
        </pc:spChg>
      </pc:sldChg>
      <pc:sldChg chg="del">
        <pc:chgData name="Tamar Barsoumian" userId="6dfd7b01-503c-474d-94d6-56b5dac2c024" providerId="ADAL" clId="{DB56E266-1931-6744-8A8A-E144D1C35F63}" dt="2021-01-29T22:48:26.468" v="728" actId="2696"/>
        <pc:sldMkLst>
          <pc:docMk/>
          <pc:sldMk cId="250037438" sldId="272"/>
        </pc:sldMkLst>
      </pc:sldChg>
      <pc:sldChg chg="del">
        <pc:chgData name="Tamar Barsoumian" userId="6dfd7b01-503c-474d-94d6-56b5dac2c024" providerId="ADAL" clId="{DB56E266-1931-6744-8A8A-E144D1C35F63}" dt="2021-01-29T20:30:23.736" v="473" actId="2696"/>
        <pc:sldMkLst>
          <pc:docMk/>
          <pc:sldMk cId="2334174221" sldId="273"/>
        </pc:sldMkLst>
      </pc:sldChg>
      <pc:sldChg chg="delSp mod">
        <pc:chgData name="Tamar Barsoumian" userId="6dfd7b01-503c-474d-94d6-56b5dac2c024" providerId="ADAL" clId="{DB56E266-1931-6744-8A8A-E144D1C35F63}" dt="2021-01-29T19:54:01.415" v="50" actId="21"/>
        <pc:sldMkLst>
          <pc:docMk/>
          <pc:sldMk cId="3223302412" sldId="284"/>
        </pc:sldMkLst>
        <pc:spChg chg="del">
          <ac:chgData name="Tamar Barsoumian" userId="6dfd7b01-503c-474d-94d6-56b5dac2c024" providerId="ADAL" clId="{DB56E266-1931-6744-8A8A-E144D1C35F63}" dt="2021-01-29T19:54:01.415" v="50" actId="21"/>
          <ac:spMkLst>
            <pc:docMk/>
            <pc:sldMk cId="3223302412" sldId="284"/>
            <ac:spMk id="7" creationId="{5EA2698E-1E1E-4A08-AAEC-CC1C6F68A3A6}"/>
          </ac:spMkLst>
        </pc:spChg>
        <pc:spChg chg="del">
          <ac:chgData name="Tamar Barsoumian" userId="6dfd7b01-503c-474d-94d6-56b5dac2c024" providerId="ADAL" clId="{DB56E266-1931-6744-8A8A-E144D1C35F63}" dt="2021-01-29T19:54:01.415" v="50" actId="21"/>
          <ac:spMkLst>
            <pc:docMk/>
            <pc:sldMk cId="3223302412" sldId="284"/>
            <ac:spMk id="23" creationId="{87C901B5-9D94-4A61-B066-FFEDA19259E4}"/>
          </ac:spMkLst>
        </pc:spChg>
        <pc:picChg chg="del">
          <ac:chgData name="Tamar Barsoumian" userId="6dfd7b01-503c-474d-94d6-56b5dac2c024" providerId="ADAL" clId="{DB56E266-1931-6744-8A8A-E144D1C35F63}" dt="2021-01-29T19:54:01.415" v="50" actId="21"/>
          <ac:picMkLst>
            <pc:docMk/>
            <pc:sldMk cId="3223302412" sldId="284"/>
            <ac:picMk id="6" creationId="{149F2CE3-E0D6-407C-A9E3-D12B6A3D968C}"/>
          </ac:picMkLst>
        </pc:picChg>
        <pc:picChg chg="del">
          <ac:chgData name="Tamar Barsoumian" userId="6dfd7b01-503c-474d-94d6-56b5dac2c024" providerId="ADAL" clId="{DB56E266-1931-6744-8A8A-E144D1C35F63}" dt="2021-01-29T19:54:01.415" v="50" actId="21"/>
          <ac:picMkLst>
            <pc:docMk/>
            <pc:sldMk cId="3223302412" sldId="284"/>
            <ac:picMk id="8" creationId="{3164AD1A-EEF5-43E4-9A3F-5ABF45448182}"/>
          </ac:picMkLst>
        </pc:picChg>
      </pc:sldChg>
      <pc:sldChg chg="delSp del mod">
        <pc:chgData name="Tamar Barsoumian" userId="6dfd7b01-503c-474d-94d6-56b5dac2c024" providerId="ADAL" clId="{DB56E266-1931-6744-8A8A-E144D1C35F63}" dt="2021-01-29T22:42:44.408" v="706" actId="2696"/>
        <pc:sldMkLst>
          <pc:docMk/>
          <pc:sldMk cId="2692218074" sldId="286"/>
        </pc:sldMkLst>
        <pc:spChg chg="del">
          <ac:chgData name="Tamar Barsoumian" userId="6dfd7b01-503c-474d-94d6-56b5dac2c024" providerId="ADAL" clId="{DB56E266-1931-6744-8A8A-E144D1C35F63}" dt="2021-01-29T22:42:34.647" v="705" actId="478"/>
          <ac:spMkLst>
            <pc:docMk/>
            <pc:sldMk cId="2692218074" sldId="286"/>
            <ac:spMk id="6" creationId="{30F1B3BC-8751-4C9E-B2CC-C8661802560A}"/>
          </ac:spMkLst>
        </pc:spChg>
      </pc:sldChg>
      <pc:sldChg chg="addSp modSp mod">
        <pc:chgData name="Tamar Barsoumian" userId="6dfd7b01-503c-474d-94d6-56b5dac2c024" providerId="ADAL" clId="{DB56E266-1931-6744-8A8A-E144D1C35F63}" dt="2021-01-29T19:53:50.221" v="49" actId="1076"/>
        <pc:sldMkLst>
          <pc:docMk/>
          <pc:sldMk cId="1505380953" sldId="287"/>
        </pc:sldMkLst>
        <pc:spChg chg="add mod">
          <ac:chgData name="Tamar Barsoumian" userId="6dfd7b01-503c-474d-94d6-56b5dac2c024" providerId="ADAL" clId="{DB56E266-1931-6744-8A8A-E144D1C35F63}" dt="2021-01-29T19:53:25.590" v="33" actId="207"/>
          <ac:spMkLst>
            <pc:docMk/>
            <pc:sldMk cId="1505380953" sldId="287"/>
            <ac:spMk id="3" creationId="{00BE8172-671A-3A41-9BF9-CDB03187758A}"/>
          </ac:spMkLst>
        </pc:spChg>
        <pc:spChg chg="add mod">
          <ac:chgData name="Tamar Barsoumian" userId="6dfd7b01-503c-474d-94d6-56b5dac2c024" providerId="ADAL" clId="{DB56E266-1931-6744-8A8A-E144D1C35F63}" dt="2021-01-29T19:53:50.221" v="49" actId="1076"/>
          <ac:spMkLst>
            <pc:docMk/>
            <pc:sldMk cId="1505380953" sldId="287"/>
            <ac:spMk id="7" creationId="{2173DD7B-71FE-894B-A5E3-4773B47F373B}"/>
          </ac:spMkLst>
        </pc:spChg>
      </pc:sldChg>
      <pc:sldChg chg="addSp delSp modSp new del mod">
        <pc:chgData name="Tamar Barsoumian" userId="6dfd7b01-503c-474d-94d6-56b5dac2c024" providerId="ADAL" clId="{DB56E266-1931-6744-8A8A-E144D1C35F63}" dt="2021-01-29T20:18:21.996" v="369" actId="2696"/>
        <pc:sldMkLst>
          <pc:docMk/>
          <pc:sldMk cId="493428397" sldId="294"/>
        </pc:sldMkLst>
        <pc:spChg chg="mod">
          <ac:chgData name="Tamar Barsoumian" userId="6dfd7b01-503c-474d-94d6-56b5dac2c024" providerId="ADAL" clId="{DB56E266-1931-6744-8A8A-E144D1C35F63}" dt="2021-01-29T20:15:08.189" v="293" actId="20577"/>
          <ac:spMkLst>
            <pc:docMk/>
            <pc:sldMk cId="493428397" sldId="294"/>
            <ac:spMk id="2" creationId="{6229F112-8CD1-DD4B-A497-02791A66F859}"/>
          </ac:spMkLst>
        </pc:spChg>
        <pc:spChg chg="del">
          <ac:chgData name="Tamar Barsoumian" userId="6dfd7b01-503c-474d-94d6-56b5dac2c024" providerId="ADAL" clId="{DB56E266-1931-6744-8A8A-E144D1C35F63}" dt="2021-01-29T05:32:55.908" v="1"/>
          <ac:spMkLst>
            <pc:docMk/>
            <pc:sldMk cId="493428397" sldId="294"/>
            <ac:spMk id="3" creationId="{99BA8F4E-E655-FE40-ADAD-1EF42A745BBB}"/>
          </ac:spMkLst>
        </pc:spChg>
        <pc:spChg chg="add del mod">
          <ac:chgData name="Tamar Barsoumian" userId="6dfd7b01-503c-474d-94d6-56b5dac2c024" providerId="ADAL" clId="{DB56E266-1931-6744-8A8A-E144D1C35F63}" dt="2021-01-29T20:15:19.137" v="294"/>
          <ac:spMkLst>
            <pc:docMk/>
            <pc:sldMk cId="493428397" sldId="294"/>
            <ac:spMk id="7" creationId="{5344CA2D-99AF-E74D-B140-A47594B912DE}"/>
          </ac:spMkLst>
        </pc:spChg>
        <pc:picChg chg="add del mod">
          <ac:chgData name="Tamar Barsoumian" userId="6dfd7b01-503c-474d-94d6-56b5dac2c024" providerId="ADAL" clId="{DB56E266-1931-6744-8A8A-E144D1C35F63}" dt="2021-01-29T05:35:03.620" v="6" actId="478"/>
          <ac:picMkLst>
            <pc:docMk/>
            <pc:sldMk cId="493428397" sldId="294"/>
            <ac:picMk id="5" creationId="{314A84BA-A916-7F49-8DB9-852705255D52}"/>
          </ac:picMkLst>
        </pc:picChg>
        <pc:picChg chg="add mod">
          <ac:chgData name="Tamar Barsoumian" userId="6dfd7b01-503c-474d-94d6-56b5dac2c024" providerId="ADAL" clId="{DB56E266-1931-6744-8A8A-E144D1C35F63}" dt="2021-01-29T20:15:19.137" v="294"/>
          <ac:picMkLst>
            <pc:docMk/>
            <pc:sldMk cId="493428397" sldId="294"/>
            <ac:picMk id="9" creationId="{B10FB65A-7F18-0743-B690-6D41EEB4361F}"/>
          </ac:picMkLst>
        </pc:picChg>
      </pc:sldChg>
      <pc:sldChg chg="addSp delSp modSp add mod">
        <pc:chgData name="Tamar Barsoumian" userId="6dfd7b01-503c-474d-94d6-56b5dac2c024" providerId="ADAL" clId="{DB56E266-1931-6744-8A8A-E144D1C35F63}" dt="2021-01-29T20:12:47.020" v="248" actId="1076"/>
        <pc:sldMkLst>
          <pc:docMk/>
          <pc:sldMk cId="1105211889" sldId="295"/>
        </pc:sldMkLst>
        <pc:spChg chg="mod">
          <ac:chgData name="Tamar Barsoumian" userId="6dfd7b01-503c-474d-94d6-56b5dac2c024" providerId="ADAL" clId="{DB56E266-1931-6744-8A8A-E144D1C35F63}" dt="2021-01-29T20:12:25.281" v="236"/>
          <ac:spMkLst>
            <pc:docMk/>
            <pc:sldMk cId="1105211889" sldId="295"/>
            <ac:spMk id="2" creationId="{08D75F19-C2F2-E644-A376-EF6D515D9987}"/>
          </ac:spMkLst>
        </pc:spChg>
        <pc:spChg chg="del">
          <ac:chgData name="Tamar Barsoumian" userId="6dfd7b01-503c-474d-94d6-56b5dac2c024" providerId="ADAL" clId="{DB56E266-1931-6744-8A8A-E144D1C35F63}" dt="2021-01-29T19:55:06.755" v="67" actId="478"/>
          <ac:spMkLst>
            <pc:docMk/>
            <pc:sldMk cId="1105211889" sldId="295"/>
            <ac:spMk id="3" creationId="{DCCF117E-DEB9-DB4C-B3FD-02D9B7906026}"/>
          </ac:spMkLst>
        </pc:spChg>
        <pc:spChg chg="mod">
          <ac:chgData name="Tamar Barsoumian" userId="6dfd7b01-503c-474d-94d6-56b5dac2c024" providerId="ADAL" clId="{DB56E266-1931-6744-8A8A-E144D1C35F63}" dt="2021-01-29T20:12:47.020" v="248" actId="1076"/>
          <ac:spMkLst>
            <pc:docMk/>
            <pc:sldMk cId="1105211889" sldId="295"/>
            <ac:spMk id="5" creationId="{33BD1EBD-1B2D-444C-8EF6-B4875A88D39D}"/>
          </ac:spMkLst>
        </pc:spChg>
        <pc:spChg chg="mod">
          <ac:chgData name="Tamar Barsoumian" userId="6dfd7b01-503c-474d-94d6-56b5dac2c024" providerId="ADAL" clId="{DB56E266-1931-6744-8A8A-E144D1C35F63}" dt="2021-01-29T20:12:47.020" v="248" actId="1076"/>
          <ac:spMkLst>
            <pc:docMk/>
            <pc:sldMk cId="1105211889" sldId="295"/>
            <ac:spMk id="6" creationId="{47DE2A19-2550-5548-8033-83F00DFD41E2}"/>
          </ac:spMkLst>
        </pc:spChg>
        <pc:spChg chg="add del mod">
          <ac:chgData name="Tamar Barsoumian" userId="6dfd7b01-503c-474d-94d6-56b5dac2c024" providerId="ADAL" clId="{DB56E266-1931-6744-8A8A-E144D1C35F63}" dt="2021-01-29T20:12:43.341" v="247" actId="478"/>
          <ac:spMkLst>
            <pc:docMk/>
            <pc:sldMk cId="1105211889" sldId="295"/>
            <ac:spMk id="13" creationId="{E4CCCC2F-0B16-BA49-9BB2-F6127F8958FC}"/>
          </ac:spMkLst>
        </pc:spChg>
        <pc:spChg chg="add del mod">
          <ac:chgData name="Tamar Barsoumian" userId="6dfd7b01-503c-474d-94d6-56b5dac2c024" providerId="ADAL" clId="{DB56E266-1931-6744-8A8A-E144D1C35F63}" dt="2021-01-29T20:12:43.341" v="247" actId="478"/>
          <ac:spMkLst>
            <pc:docMk/>
            <pc:sldMk cId="1105211889" sldId="295"/>
            <ac:spMk id="14" creationId="{9584A403-CA21-A249-B8EF-F7CE42F373B2}"/>
          </ac:spMkLst>
        </pc:spChg>
        <pc:picChg chg="mod">
          <ac:chgData name="Tamar Barsoumian" userId="6dfd7b01-503c-474d-94d6-56b5dac2c024" providerId="ADAL" clId="{DB56E266-1931-6744-8A8A-E144D1C35F63}" dt="2021-01-29T20:12:47.020" v="248" actId="1076"/>
          <ac:picMkLst>
            <pc:docMk/>
            <pc:sldMk cId="1105211889" sldId="295"/>
            <ac:picMk id="4" creationId="{DF8CA3F8-A8EF-A945-A8ED-DDC8B22F568C}"/>
          </ac:picMkLst>
        </pc:picChg>
        <pc:picChg chg="mod">
          <ac:chgData name="Tamar Barsoumian" userId="6dfd7b01-503c-474d-94d6-56b5dac2c024" providerId="ADAL" clId="{DB56E266-1931-6744-8A8A-E144D1C35F63}" dt="2021-01-29T20:12:47.020" v="248" actId="1076"/>
          <ac:picMkLst>
            <pc:docMk/>
            <pc:sldMk cId="1105211889" sldId="295"/>
            <ac:picMk id="7" creationId="{9DA273CD-ED68-B149-80C5-926DFE46F780}"/>
          </ac:picMkLst>
        </pc:picChg>
        <pc:picChg chg="add del mod">
          <ac:chgData name="Tamar Barsoumian" userId="6dfd7b01-503c-474d-94d6-56b5dac2c024" providerId="ADAL" clId="{DB56E266-1931-6744-8A8A-E144D1C35F63}" dt="2021-01-29T20:12:43.341" v="247" actId="478"/>
          <ac:picMkLst>
            <pc:docMk/>
            <pc:sldMk cId="1105211889" sldId="295"/>
            <ac:picMk id="10" creationId="{B2813854-9640-5646-99DE-272A9B4FCB0E}"/>
          </ac:picMkLst>
        </pc:picChg>
        <pc:picChg chg="add del mod">
          <ac:chgData name="Tamar Barsoumian" userId="6dfd7b01-503c-474d-94d6-56b5dac2c024" providerId="ADAL" clId="{DB56E266-1931-6744-8A8A-E144D1C35F63}" dt="2021-01-29T20:12:43.341" v="247" actId="478"/>
          <ac:picMkLst>
            <pc:docMk/>
            <pc:sldMk cId="1105211889" sldId="295"/>
            <ac:picMk id="12" creationId="{D7B53AF9-3794-4141-BC8F-7CF4160BF524}"/>
          </ac:picMkLst>
        </pc:picChg>
        <pc:inkChg chg="add del">
          <ac:chgData name="Tamar Barsoumian" userId="6dfd7b01-503c-474d-94d6-56b5dac2c024" providerId="ADAL" clId="{DB56E266-1931-6744-8A8A-E144D1C35F63}" dt="2021-01-29T19:54:59.187" v="63" actId="9405"/>
          <ac:inkMkLst>
            <pc:docMk/>
            <pc:sldMk cId="1105211889" sldId="295"/>
            <ac:inkMk id="8" creationId="{9E745FFB-6D7D-334F-84FC-98EC6215BEFC}"/>
          </ac:inkMkLst>
        </pc:inkChg>
      </pc:sldChg>
      <pc:sldChg chg="addSp modSp new del">
        <pc:chgData name="Tamar Barsoumian" userId="6dfd7b01-503c-474d-94d6-56b5dac2c024" providerId="ADAL" clId="{DB56E266-1931-6744-8A8A-E144D1C35F63}" dt="2021-01-29T19:54:25.281" v="55" actId="2696"/>
        <pc:sldMkLst>
          <pc:docMk/>
          <pc:sldMk cId="1446571426" sldId="295"/>
        </pc:sldMkLst>
        <pc:spChg chg="add mod">
          <ac:chgData name="Tamar Barsoumian" userId="6dfd7b01-503c-474d-94d6-56b5dac2c024" providerId="ADAL" clId="{DB56E266-1931-6744-8A8A-E144D1C35F63}" dt="2021-01-29T19:54:04.945" v="52"/>
          <ac:spMkLst>
            <pc:docMk/>
            <pc:sldMk cId="1446571426" sldId="295"/>
            <ac:spMk id="5" creationId="{33BD1EBD-1B2D-444C-8EF6-B4875A88D39D}"/>
          </ac:spMkLst>
        </pc:spChg>
        <pc:spChg chg="add mod">
          <ac:chgData name="Tamar Barsoumian" userId="6dfd7b01-503c-474d-94d6-56b5dac2c024" providerId="ADAL" clId="{DB56E266-1931-6744-8A8A-E144D1C35F63}" dt="2021-01-29T19:54:04.945" v="52"/>
          <ac:spMkLst>
            <pc:docMk/>
            <pc:sldMk cId="1446571426" sldId="295"/>
            <ac:spMk id="6" creationId="{47DE2A19-2550-5548-8033-83F00DFD41E2}"/>
          </ac:spMkLst>
        </pc:spChg>
        <pc:picChg chg="add mod">
          <ac:chgData name="Tamar Barsoumian" userId="6dfd7b01-503c-474d-94d6-56b5dac2c024" providerId="ADAL" clId="{DB56E266-1931-6744-8A8A-E144D1C35F63}" dt="2021-01-29T19:54:04.945" v="52"/>
          <ac:picMkLst>
            <pc:docMk/>
            <pc:sldMk cId="1446571426" sldId="295"/>
            <ac:picMk id="4" creationId="{DF8CA3F8-A8EF-A945-A8ED-DDC8B22F568C}"/>
          </ac:picMkLst>
        </pc:picChg>
        <pc:picChg chg="add mod">
          <ac:chgData name="Tamar Barsoumian" userId="6dfd7b01-503c-474d-94d6-56b5dac2c024" providerId="ADAL" clId="{DB56E266-1931-6744-8A8A-E144D1C35F63}" dt="2021-01-29T19:54:04.945" v="52"/>
          <ac:picMkLst>
            <pc:docMk/>
            <pc:sldMk cId="1446571426" sldId="295"/>
            <ac:picMk id="7" creationId="{9DA273CD-ED68-B149-80C5-926DFE46F780}"/>
          </ac:picMkLst>
        </pc:picChg>
      </pc:sldChg>
      <pc:sldChg chg="add del">
        <pc:chgData name="Tamar Barsoumian" userId="6dfd7b01-503c-474d-94d6-56b5dac2c024" providerId="ADAL" clId="{DB56E266-1931-6744-8A8A-E144D1C35F63}" dt="2021-01-29T19:52:41.029" v="8" actId="2696"/>
        <pc:sldMkLst>
          <pc:docMk/>
          <pc:sldMk cId="3109370456" sldId="295"/>
        </pc:sldMkLst>
      </pc:sldChg>
      <pc:sldChg chg="add del ord">
        <pc:chgData name="Tamar Barsoumian" userId="6dfd7b01-503c-474d-94d6-56b5dac2c024" providerId="ADAL" clId="{DB56E266-1931-6744-8A8A-E144D1C35F63}" dt="2021-01-29T19:54:25.281" v="55" actId="2696"/>
        <pc:sldMkLst>
          <pc:docMk/>
          <pc:sldMk cId="271099079" sldId="296"/>
        </pc:sldMkLst>
      </pc:sldChg>
      <pc:sldChg chg="addSp delSp modSp add mod">
        <pc:chgData name="Tamar Barsoumian" userId="6dfd7b01-503c-474d-94d6-56b5dac2c024" providerId="ADAL" clId="{DB56E266-1931-6744-8A8A-E144D1C35F63}" dt="2021-01-29T19:54:55.208" v="61" actId="9405"/>
        <pc:sldMkLst>
          <pc:docMk/>
          <pc:sldMk cId="299805849" sldId="296"/>
        </pc:sldMkLst>
        <pc:spChg chg="mod">
          <ac:chgData name="Tamar Barsoumian" userId="6dfd7b01-503c-474d-94d6-56b5dac2c024" providerId="ADAL" clId="{DB56E266-1931-6744-8A8A-E144D1C35F63}" dt="2021-01-29T19:54:38.484" v="59" actId="167"/>
          <ac:spMkLst>
            <pc:docMk/>
            <pc:sldMk cId="299805849" sldId="296"/>
            <ac:spMk id="7" creationId="{2173DD7B-71FE-894B-A5E3-4773B47F373B}"/>
          </ac:spMkLst>
        </pc:spChg>
        <pc:inkChg chg="del mod">
          <ac:chgData name="Tamar Barsoumian" userId="6dfd7b01-503c-474d-94d6-56b5dac2c024" providerId="ADAL" clId="{DB56E266-1931-6744-8A8A-E144D1C35F63}" dt="2021-01-29T19:54:46.293" v="60" actId="478"/>
          <ac:inkMkLst>
            <pc:docMk/>
            <pc:sldMk cId="299805849" sldId="296"/>
            <ac:inkMk id="2" creationId="{20919475-E876-4AEC-ADB3-1708400BE9E8}"/>
          </ac:inkMkLst>
        </pc:inkChg>
        <pc:inkChg chg="add">
          <ac:chgData name="Tamar Barsoumian" userId="6dfd7b01-503c-474d-94d6-56b5dac2c024" providerId="ADAL" clId="{DB56E266-1931-6744-8A8A-E144D1C35F63}" dt="2021-01-29T19:54:55.208" v="61" actId="9405"/>
          <ac:inkMkLst>
            <pc:docMk/>
            <pc:sldMk cId="299805849" sldId="296"/>
            <ac:inkMk id="5" creationId="{99D9BC0E-5B62-444F-9679-F4311D6CA3BB}"/>
          </ac:inkMkLst>
        </pc:inkChg>
      </pc:sldChg>
      <pc:sldChg chg="delSp modSp add mod">
        <pc:chgData name="Tamar Barsoumian" userId="6dfd7b01-503c-474d-94d6-56b5dac2c024" providerId="ADAL" clId="{DB56E266-1931-6744-8A8A-E144D1C35F63}" dt="2021-01-29T20:12:40.406" v="246" actId="1076"/>
        <pc:sldMkLst>
          <pc:docMk/>
          <pc:sldMk cId="1435237638" sldId="297"/>
        </pc:sldMkLst>
        <pc:spChg chg="mod">
          <ac:chgData name="Tamar Barsoumian" userId="6dfd7b01-503c-474d-94d6-56b5dac2c024" providerId="ADAL" clId="{DB56E266-1931-6744-8A8A-E144D1C35F63}" dt="2021-01-29T20:12:31.203" v="244" actId="20577"/>
          <ac:spMkLst>
            <pc:docMk/>
            <pc:sldMk cId="1435237638" sldId="297"/>
            <ac:spMk id="2" creationId="{08D75F19-C2F2-E644-A376-EF6D515D9987}"/>
          </ac:spMkLst>
        </pc:spChg>
        <pc:spChg chg="del">
          <ac:chgData name="Tamar Barsoumian" userId="6dfd7b01-503c-474d-94d6-56b5dac2c024" providerId="ADAL" clId="{DB56E266-1931-6744-8A8A-E144D1C35F63}" dt="2021-01-29T20:12:34.112" v="245" actId="478"/>
          <ac:spMkLst>
            <pc:docMk/>
            <pc:sldMk cId="1435237638" sldId="297"/>
            <ac:spMk id="5" creationId="{33BD1EBD-1B2D-444C-8EF6-B4875A88D39D}"/>
          </ac:spMkLst>
        </pc:spChg>
        <pc:spChg chg="del">
          <ac:chgData name="Tamar Barsoumian" userId="6dfd7b01-503c-474d-94d6-56b5dac2c024" providerId="ADAL" clId="{DB56E266-1931-6744-8A8A-E144D1C35F63}" dt="2021-01-29T20:12:34.112" v="245" actId="478"/>
          <ac:spMkLst>
            <pc:docMk/>
            <pc:sldMk cId="1435237638" sldId="297"/>
            <ac:spMk id="6" creationId="{47DE2A19-2550-5548-8033-83F00DFD41E2}"/>
          </ac:spMkLst>
        </pc:spChg>
        <pc:spChg chg="mod">
          <ac:chgData name="Tamar Barsoumian" userId="6dfd7b01-503c-474d-94d6-56b5dac2c024" providerId="ADAL" clId="{DB56E266-1931-6744-8A8A-E144D1C35F63}" dt="2021-01-29T20:12:40.406" v="246" actId="1076"/>
          <ac:spMkLst>
            <pc:docMk/>
            <pc:sldMk cId="1435237638" sldId="297"/>
            <ac:spMk id="13" creationId="{E4CCCC2F-0B16-BA49-9BB2-F6127F8958FC}"/>
          </ac:spMkLst>
        </pc:spChg>
        <pc:spChg chg="mod">
          <ac:chgData name="Tamar Barsoumian" userId="6dfd7b01-503c-474d-94d6-56b5dac2c024" providerId="ADAL" clId="{DB56E266-1931-6744-8A8A-E144D1C35F63}" dt="2021-01-29T20:12:40.406" v="246" actId="1076"/>
          <ac:spMkLst>
            <pc:docMk/>
            <pc:sldMk cId="1435237638" sldId="297"/>
            <ac:spMk id="14" creationId="{9584A403-CA21-A249-B8EF-F7CE42F373B2}"/>
          </ac:spMkLst>
        </pc:spChg>
        <pc:picChg chg="del">
          <ac:chgData name="Tamar Barsoumian" userId="6dfd7b01-503c-474d-94d6-56b5dac2c024" providerId="ADAL" clId="{DB56E266-1931-6744-8A8A-E144D1C35F63}" dt="2021-01-29T20:12:34.112" v="245" actId="478"/>
          <ac:picMkLst>
            <pc:docMk/>
            <pc:sldMk cId="1435237638" sldId="297"/>
            <ac:picMk id="4" creationId="{DF8CA3F8-A8EF-A945-A8ED-DDC8B22F568C}"/>
          </ac:picMkLst>
        </pc:picChg>
        <pc:picChg chg="del">
          <ac:chgData name="Tamar Barsoumian" userId="6dfd7b01-503c-474d-94d6-56b5dac2c024" providerId="ADAL" clId="{DB56E266-1931-6744-8A8A-E144D1C35F63}" dt="2021-01-29T20:12:34.112" v="245" actId="478"/>
          <ac:picMkLst>
            <pc:docMk/>
            <pc:sldMk cId="1435237638" sldId="297"/>
            <ac:picMk id="7" creationId="{9DA273CD-ED68-B149-80C5-926DFE46F780}"/>
          </ac:picMkLst>
        </pc:picChg>
        <pc:picChg chg="mod">
          <ac:chgData name="Tamar Barsoumian" userId="6dfd7b01-503c-474d-94d6-56b5dac2c024" providerId="ADAL" clId="{DB56E266-1931-6744-8A8A-E144D1C35F63}" dt="2021-01-29T20:12:40.406" v="246" actId="1076"/>
          <ac:picMkLst>
            <pc:docMk/>
            <pc:sldMk cId="1435237638" sldId="297"/>
            <ac:picMk id="10" creationId="{B2813854-9640-5646-99DE-272A9B4FCB0E}"/>
          </ac:picMkLst>
        </pc:picChg>
        <pc:picChg chg="mod">
          <ac:chgData name="Tamar Barsoumian" userId="6dfd7b01-503c-474d-94d6-56b5dac2c024" providerId="ADAL" clId="{DB56E266-1931-6744-8A8A-E144D1C35F63}" dt="2021-01-29T20:12:40.406" v="246" actId="1076"/>
          <ac:picMkLst>
            <pc:docMk/>
            <pc:sldMk cId="1435237638" sldId="297"/>
            <ac:picMk id="12" creationId="{D7B53AF9-3794-4141-BC8F-7CF4160BF524}"/>
          </ac:picMkLst>
        </pc:picChg>
      </pc:sldChg>
      <pc:sldChg chg="addSp delSp modSp add mod">
        <pc:chgData name="Tamar Barsoumian" userId="6dfd7b01-503c-474d-94d6-56b5dac2c024" providerId="ADAL" clId="{DB56E266-1931-6744-8A8A-E144D1C35F63}" dt="2021-01-29T20:18:18.961" v="368" actId="255"/>
        <pc:sldMkLst>
          <pc:docMk/>
          <pc:sldMk cId="3150475012" sldId="298"/>
        </pc:sldMkLst>
        <pc:spChg chg="mod">
          <ac:chgData name="Tamar Barsoumian" userId="6dfd7b01-503c-474d-94d6-56b5dac2c024" providerId="ADAL" clId="{DB56E266-1931-6744-8A8A-E144D1C35F63}" dt="2021-01-29T20:18:18.961" v="368" actId="255"/>
          <ac:spMkLst>
            <pc:docMk/>
            <pc:sldMk cId="3150475012" sldId="298"/>
            <ac:spMk id="13" creationId="{704A48D5-8D86-E849-A30B-974AE8F7799F}"/>
          </ac:spMkLst>
        </pc:spChg>
        <pc:spChg chg="mod">
          <ac:chgData name="Tamar Barsoumian" userId="6dfd7b01-503c-474d-94d6-56b5dac2c024" providerId="ADAL" clId="{DB56E266-1931-6744-8A8A-E144D1C35F63}" dt="2021-01-29T20:16:04.481" v="318" actId="20577"/>
          <ac:spMkLst>
            <pc:docMk/>
            <pc:sldMk cId="3150475012" sldId="298"/>
            <ac:spMk id="14" creationId="{22F53973-E2EC-AA43-8524-477EDD68035A}"/>
          </ac:spMkLst>
        </pc:spChg>
        <pc:spChg chg="mod">
          <ac:chgData name="Tamar Barsoumian" userId="6dfd7b01-503c-474d-94d6-56b5dac2c024" providerId="ADAL" clId="{DB56E266-1931-6744-8A8A-E144D1C35F63}" dt="2021-01-29T20:18:04.421" v="364" actId="20577"/>
          <ac:spMkLst>
            <pc:docMk/>
            <pc:sldMk cId="3150475012" sldId="298"/>
            <ac:spMk id="15" creationId="{48CEC4E0-223C-3E49-B455-3F031CE386F1}"/>
          </ac:spMkLst>
        </pc:spChg>
        <pc:spChg chg="mod">
          <ac:chgData name="Tamar Barsoumian" userId="6dfd7b01-503c-474d-94d6-56b5dac2c024" providerId="ADAL" clId="{DB56E266-1931-6744-8A8A-E144D1C35F63}" dt="2021-01-29T20:17:08.719" v="340" actId="20577"/>
          <ac:spMkLst>
            <pc:docMk/>
            <pc:sldMk cId="3150475012" sldId="298"/>
            <ac:spMk id="16" creationId="{6DD98752-25A8-2B47-9707-4F9A2A2FBF46}"/>
          </ac:spMkLst>
        </pc:spChg>
        <pc:spChg chg="mod">
          <ac:chgData name="Tamar Barsoumian" userId="6dfd7b01-503c-474d-94d6-56b5dac2c024" providerId="ADAL" clId="{DB56E266-1931-6744-8A8A-E144D1C35F63}" dt="2021-01-29T20:17:34.099" v="354" actId="20577"/>
          <ac:spMkLst>
            <pc:docMk/>
            <pc:sldMk cId="3150475012" sldId="298"/>
            <ac:spMk id="17" creationId="{7D453B0D-A8C1-FA43-B5DB-77A642B11657}"/>
          </ac:spMkLst>
        </pc:spChg>
        <pc:spChg chg="mod">
          <ac:chgData name="Tamar Barsoumian" userId="6dfd7b01-503c-474d-94d6-56b5dac2c024" providerId="ADAL" clId="{DB56E266-1931-6744-8A8A-E144D1C35F63}" dt="2021-01-29T20:18:07.978" v="366" actId="20577"/>
          <ac:spMkLst>
            <pc:docMk/>
            <pc:sldMk cId="3150475012" sldId="298"/>
            <ac:spMk id="18" creationId="{788018BF-E7EE-734F-8605-CECF5682E37C}"/>
          </ac:spMkLst>
        </pc:spChg>
        <pc:spChg chg="mod">
          <ac:chgData name="Tamar Barsoumian" userId="6dfd7b01-503c-474d-94d6-56b5dac2c024" providerId="ADAL" clId="{DB56E266-1931-6744-8A8A-E144D1C35F63}" dt="2021-01-29T20:16:11.320" v="320" actId="20577"/>
          <ac:spMkLst>
            <pc:docMk/>
            <pc:sldMk cId="3150475012" sldId="298"/>
            <ac:spMk id="19" creationId="{589C1A1B-0AA2-1342-BCE3-0A51E0B750C9}"/>
          </ac:spMkLst>
        </pc:spChg>
        <pc:picChg chg="add mod">
          <ac:chgData name="Tamar Barsoumian" userId="6dfd7b01-503c-474d-94d6-56b5dac2c024" providerId="ADAL" clId="{DB56E266-1931-6744-8A8A-E144D1C35F63}" dt="2021-01-29T20:16:40.278" v="325" actId="1076"/>
          <ac:picMkLst>
            <pc:docMk/>
            <pc:sldMk cId="3150475012" sldId="298"/>
            <ac:picMk id="3" creationId="{C148D8A7-F5AB-944D-88F6-CE366EAC7ADC}"/>
          </ac:picMkLst>
        </pc:picChg>
        <pc:picChg chg="add mod">
          <ac:chgData name="Tamar Barsoumian" userId="6dfd7b01-503c-474d-94d6-56b5dac2c024" providerId="ADAL" clId="{DB56E266-1931-6744-8A8A-E144D1C35F63}" dt="2021-01-29T20:18:10.350" v="367" actId="1076"/>
          <ac:picMkLst>
            <pc:docMk/>
            <pc:sldMk cId="3150475012" sldId="298"/>
            <ac:picMk id="5" creationId="{A93F8906-ED73-5542-BC72-9F4EE35E6465}"/>
          </ac:picMkLst>
        </pc:picChg>
        <pc:picChg chg="add mod">
          <ac:chgData name="Tamar Barsoumian" userId="6dfd7b01-503c-474d-94d6-56b5dac2c024" providerId="ADAL" clId="{DB56E266-1931-6744-8A8A-E144D1C35F63}" dt="2021-01-29T20:15:45.357" v="307" actId="1076"/>
          <ac:picMkLst>
            <pc:docMk/>
            <pc:sldMk cId="3150475012" sldId="298"/>
            <ac:picMk id="10" creationId="{4742E15F-8CE6-A94B-B8D8-6F8413EE2975}"/>
          </ac:picMkLst>
        </pc:picChg>
        <pc:picChg chg="del">
          <ac:chgData name="Tamar Barsoumian" userId="6dfd7b01-503c-474d-94d6-56b5dac2c024" providerId="ADAL" clId="{DB56E266-1931-6744-8A8A-E144D1C35F63}" dt="2021-01-29T20:15:37.515" v="303" actId="478"/>
          <ac:picMkLst>
            <pc:docMk/>
            <pc:sldMk cId="3150475012" sldId="298"/>
            <ac:picMk id="12" creationId="{BC46984D-A972-9C40-B97C-D047BC2FBF4F}"/>
          </ac:picMkLst>
        </pc:picChg>
      </pc:sldChg>
      <pc:sldChg chg="addSp delSp modSp new mod">
        <pc:chgData name="Tamar Barsoumian" userId="6dfd7b01-503c-474d-94d6-56b5dac2c024" providerId="ADAL" clId="{DB56E266-1931-6744-8A8A-E144D1C35F63}" dt="2021-01-29T22:38:41.124" v="574" actId="13926"/>
        <pc:sldMkLst>
          <pc:docMk/>
          <pc:sldMk cId="3473428174" sldId="299"/>
        </pc:sldMkLst>
        <pc:spChg chg="mod">
          <ac:chgData name="Tamar Barsoumian" userId="6dfd7b01-503c-474d-94d6-56b5dac2c024" providerId="ADAL" clId="{DB56E266-1931-6744-8A8A-E144D1C35F63}" dt="2021-01-29T22:32:22.279" v="503" actId="20577"/>
          <ac:spMkLst>
            <pc:docMk/>
            <pc:sldMk cId="3473428174" sldId="299"/>
            <ac:spMk id="2" creationId="{ACF15F79-3B0E-FE47-989C-5C04EB424A5D}"/>
          </ac:spMkLst>
        </pc:spChg>
        <pc:spChg chg="del">
          <ac:chgData name="Tamar Barsoumian" userId="6dfd7b01-503c-474d-94d6-56b5dac2c024" providerId="ADAL" clId="{DB56E266-1931-6744-8A8A-E144D1C35F63}" dt="2021-01-29T22:32:14.406" v="480"/>
          <ac:spMkLst>
            <pc:docMk/>
            <pc:sldMk cId="3473428174" sldId="299"/>
            <ac:spMk id="3" creationId="{4E37DF18-F70E-CE41-B9A7-F67BD31F664A}"/>
          </ac:spMkLst>
        </pc:spChg>
        <pc:spChg chg="add mod">
          <ac:chgData name="Tamar Barsoumian" userId="6dfd7b01-503c-474d-94d6-56b5dac2c024" providerId="ADAL" clId="{DB56E266-1931-6744-8A8A-E144D1C35F63}" dt="2021-01-29T22:38:41.124" v="574" actId="13926"/>
          <ac:spMkLst>
            <pc:docMk/>
            <pc:sldMk cId="3473428174" sldId="299"/>
            <ac:spMk id="8" creationId="{BD302C56-7643-EA43-9E8B-7FCA04E14E8C}"/>
          </ac:spMkLst>
        </pc:spChg>
        <pc:spChg chg="add mod">
          <ac:chgData name="Tamar Barsoumian" userId="6dfd7b01-503c-474d-94d6-56b5dac2c024" providerId="ADAL" clId="{DB56E266-1931-6744-8A8A-E144D1C35F63}" dt="2021-01-29T22:35:20.628" v="530" actId="14100"/>
          <ac:spMkLst>
            <pc:docMk/>
            <pc:sldMk cId="3473428174" sldId="299"/>
            <ac:spMk id="9" creationId="{88EFC66F-1D4C-4045-8FE4-5496092611CF}"/>
          </ac:spMkLst>
        </pc:spChg>
        <pc:spChg chg="add mod">
          <ac:chgData name="Tamar Barsoumian" userId="6dfd7b01-503c-474d-94d6-56b5dac2c024" providerId="ADAL" clId="{DB56E266-1931-6744-8A8A-E144D1C35F63}" dt="2021-01-29T22:38:26.742" v="561" actId="13926"/>
          <ac:spMkLst>
            <pc:docMk/>
            <pc:sldMk cId="3473428174" sldId="299"/>
            <ac:spMk id="12" creationId="{E8C6DA52-BED2-A648-9DFA-B9F72AAEEB4C}"/>
          </ac:spMkLst>
        </pc:spChg>
        <pc:spChg chg="add mod">
          <ac:chgData name="Tamar Barsoumian" userId="6dfd7b01-503c-474d-94d6-56b5dac2c024" providerId="ADAL" clId="{DB56E266-1931-6744-8A8A-E144D1C35F63}" dt="2021-01-29T22:38:24.418" v="560" actId="1076"/>
          <ac:spMkLst>
            <pc:docMk/>
            <pc:sldMk cId="3473428174" sldId="299"/>
            <ac:spMk id="13" creationId="{AD553915-51DB-D543-9A38-B74073CB8A24}"/>
          </ac:spMkLst>
        </pc:spChg>
        <pc:picChg chg="add mod">
          <ac:chgData name="Tamar Barsoumian" userId="6dfd7b01-503c-474d-94d6-56b5dac2c024" providerId="ADAL" clId="{DB56E266-1931-6744-8A8A-E144D1C35F63}" dt="2021-01-29T22:35:10.635" v="525" actId="1076"/>
          <ac:picMkLst>
            <pc:docMk/>
            <pc:sldMk cId="3473428174" sldId="299"/>
            <ac:picMk id="5" creationId="{4841C46D-4A54-D844-BF6D-4B36608C6ADC}"/>
          </ac:picMkLst>
        </pc:picChg>
        <pc:picChg chg="add mod">
          <ac:chgData name="Tamar Barsoumian" userId="6dfd7b01-503c-474d-94d6-56b5dac2c024" providerId="ADAL" clId="{DB56E266-1931-6744-8A8A-E144D1C35F63}" dt="2021-01-29T22:35:12.053" v="526" actId="1076"/>
          <ac:picMkLst>
            <pc:docMk/>
            <pc:sldMk cId="3473428174" sldId="299"/>
            <ac:picMk id="7" creationId="{F5BB6105-00E5-394A-9A9D-44E0AD513BA5}"/>
          </ac:picMkLst>
        </pc:picChg>
        <pc:picChg chg="add mod">
          <ac:chgData name="Tamar Barsoumian" userId="6dfd7b01-503c-474d-94d6-56b5dac2c024" providerId="ADAL" clId="{DB56E266-1931-6744-8A8A-E144D1C35F63}" dt="2021-01-29T22:37:58.385" v="538" actId="1076"/>
          <ac:picMkLst>
            <pc:docMk/>
            <pc:sldMk cId="3473428174" sldId="299"/>
            <ac:picMk id="11" creationId="{E2163FBC-8603-D64F-A2E0-D9CE10ECA4FA}"/>
          </ac:picMkLst>
        </pc:picChg>
      </pc:sldChg>
      <pc:sldChg chg="addSp delSp modSp add mod">
        <pc:chgData name="Tamar Barsoumian" userId="6dfd7b01-503c-474d-94d6-56b5dac2c024" providerId="ADAL" clId="{DB56E266-1931-6744-8A8A-E144D1C35F63}" dt="2021-01-29T22:40:25.675" v="579" actId="20577"/>
        <pc:sldMkLst>
          <pc:docMk/>
          <pc:sldMk cId="1914736372" sldId="300"/>
        </pc:sldMkLst>
        <pc:spChg chg="mod">
          <ac:chgData name="Tamar Barsoumian" userId="6dfd7b01-503c-474d-94d6-56b5dac2c024" providerId="ADAL" clId="{DB56E266-1931-6744-8A8A-E144D1C35F63}" dt="2021-01-29T22:40:25.675" v="579" actId="20577"/>
          <ac:spMkLst>
            <pc:docMk/>
            <pc:sldMk cId="1914736372" sldId="300"/>
            <ac:spMk id="2" creationId="{ACF15F79-3B0E-FE47-989C-5C04EB424A5D}"/>
          </ac:spMkLst>
        </pc:spChg>
        <pc:spChg chg="del">
          <ac:chgData name="Tamar Barsoumian" userId="6dfd7b01-503c-474d-94d6-56b5dac2c024" providerId="ADAL" clId="{DB56E266-1931-6744-8A8A-E144D1C35F63}" dt="2021-01-29T22:40:22.614" v="575"/>
          <ac:spMkLst>
            <pc:docMk/>
            <pc:sldMk cId="1914736372" sldId="300"/>
            <ac:spMk id="3" creationId="{4E37DF18-F70E-CE41-B9A7-F67BD31F664A}"/>
          </ac:spMkLst>
        </pc:spChg>
        <pc:picChg chg="add mod">
          <ac:chgData name="Tamar Barsoumian" userId="6dfd7b01-503c-474d-94d6-56b5dac2c024" providerId="ADAL" clId="{DB56E266-1931-6744-8A8A-E144D1C35F63}" dt="2021-01-29T22:40:22.614" v="575"/>
          <ac:picMkLst>
            <pc:docMk/>
            <pc:sldMk cId="1914736372" sldId="300"/>
            <ac:picMk id="5" creationId="{CD57A471-E1A7-FE4F-A0AE-58E9C169EF31}"/>
          </ac:picMkLst>
        </pc:picChg>
      </pc:sldChg>
      <pc:sldChg chg="addSp delSp modSp add mod">
        <pc:chgData name="Tamar Barsoumian" userId="6dfd7b01-503c-474d-94d6-56b5dac2c024" providerId="ADAL" clId="{DB56E266-1931-6744-8A8A-E144D1C35F63}" dt="2021-01-29T22:45:14.434" v="726" actId="1076"/>
        <pc:sldMkLst>
          <pc:docMk/>
          <pc:sldMk cId="1992169820" sldId="301"/>
        </pc:sldMkLst>
        <pc:spChg chg="del">
          <ac:chgData name="Tamar Barsoumian" userId="6dfd7b01-503c-474d-94d6-56b5dac2c024" providerId="ADAL" clId="{DB56E266-1931-6744-8A8A-E144D1C35F63}" dt="2021-01-29T22:44:07.860" v="707"/>
          <ac:spMkLst>
            <pc:docMk/>
            <pc:sldMk cId="1992169820" sldId="301"/>
            <ac:spMk id="3" creationId="{4E37DF18-F70E-CE41-B9A7-F67BD31F664A}"/>
          </ac:spMkLst>
        </pc:spChg>
        <pc:spChg chg="add mod">
          <ac:chgData name="Tamar Barsoumian" userId="6dfd7b01-503c-474d-94d6-56b5dac2c024" providerId="ADAL" clId="{DB56E266-1931-6744-8A8A-E144D1C35F63}" dt="2021-01-29T22:45:14.434" v="726" actId="1076"/>
          <ac:spMkLst>
            <pc:docMk/>
            <pc:sldMk cId="1992169820" sldId="301"/>
            <ac:spMk id="10" creationId="{A89032A3-2CFD-854A-98E7-ACE8E81E4738}"/>
          </ac:spMkLst>
        </pc:spChg>
        <pc:picChg chg="add mod">
          <ac:chgData name="Tamar Barsoumian" userId="6dfd7b01-503c-474d-94d6-56b5dac2c024" providerId="ADAL" clId="{DB56E266-1931-6744-8A8A-E144D1C35F63}" dt="2021-01-29T22:44:43.383" v="716" actId="1076"/>
          <ac:picMkLst>
            <pc:docMk/>
            <pc:sldMk cId="1992169820" sldId="301"/>
            <ac:picMk id="5" creationId="{4A8F990F-A1AF-A64D-81D7-B47F669972B0}"/>
          </ac:picMkLst>
        </pc:picChg>
        <pc:picChg chg="add mod">
          <ac:chgData name="Tamar Barsoumian" userId="6dfd7b01-503c-474d-94d6-56b5dac2c024" providerId="ADAL" clId="{DB56E266-1931-6744-8A8A-E144D1C35F63}" dt="2021-01-29T22:45:05.636" v="721" actId="1076"/>
          <ac:picMkLst>
            <pc:docMk/>
            <pc:sldMk cId="1992169820" sldId="301"/>
            <ac:picMk id="7" creationId="{5D18295D-3BC4-9D43-8D7B-78F26AC7BA2E}"/>
          </ac:picMkLst>
        </pc:picChg>
        <pc:picChg chg="add mod">
          <ac:chgData name="Tamar Barsoumian" userId="6dfd7b01-503c-474d-94d6-56b5dac2c024" providerId="ADAL" clId="{DB56E266-1931-6744-8A8A-E144D1C35F63}" dt="2021-01-29T22:45:02.767" v="720" actId="1076"/>
          <ac:picMkLst>
            <pc:docMk/>
            <pc:sldMk cId="1992169820" sldId="301"/>
            <ac:picMk id="9" creationId="{AB005B3F-2161-1B40-9C1A-5C187213357B}"/>
          </ac:picMkLst>
        </pc:picChg>
      </pc:sldChg>
      <pc:sldChg chg="addSp delSp modSp add mod">
        <pc:chgData name="Tamar Barsoumian" userId="6dfd7b01-503c-474d-94d6-56b5dac2c024" providerId="ADAL" clId="{DB56E266-1931-6744-8A8A-E144D1C35F63}" dt="2021-01-29T20:28:49.442" v="472" actId="1076"/>
        <pc:sldMkLst>
          <pc:docMk/>
          <pc:sldMk cId="2965416178" sldId="302"/>
        </pc:sldMkLst>
        <pc:spChg chg="mod">
          <ac:chgData name="Tamar Barsoumian" userId="6dfd7b01-503c-474d-94d6-56b5dac2c024" providerId="ADAL" clId="{DB56E266-1931-6744-8A8A-E144D1C35F63}" dt="2021-01-29T20:27:11.331" v="416" actId="14100"/>
          <ac:spMkLst>
            <pc:docMk/>
            <pc:sldMk cId="2965416178" sldId="302"/>
            <ac:spMk id="13" creationId="{704A48D5-8D86-E849-A30B-974AE8F7799F}"/>
          </ac:spMkLst>
        </pc:spChg>
        <pc:spChg chg="mod">
          <ac:chgData name="Tamar Barsoumian" userId="6dfd7b01-503c-474d-94d6-56b5dac2c024" providerId="ADAL" clId="{DB56E266-1931-6744-8A8A-E144D1C35F63}" dt="2021-01-29T20:28:02.418" v="447" actId="20577"/>
          <ac:spMkLst>
            <pc:docMk/>
            <pc:sldMk cId="2965416178" sldId="302"/>
            <ac:spMk id="14" creationId="{22F53973-E2EC-AA43-8524-477EDD68035A}"/>
          </ac:spMkLst>
        </pc:spChg>
        <pc:spChg chg="mod">
          <ac:chgData name="Tamar Barsoumian" userId="6dfd7b01-503c-474d-94d6-56b5dac2c024" providerId="ADAL" clId="{DB56E266-1931-6744-8A8A-E144D1C35F63}" dt="2021-01-29T20:28:33.288" v="467" actId="20577"/>
          <ac:spMkLst>
            <pc:docMk/>
            <pc:sldMk cId="2965416178" sldId="302"/>
            <ac:spMk id="15" creationId="{48CEC4E0-223C-3E49-B455-3F031CE386F1}"/>
          </ac:spMkLst>
        </pc:spChg>
        <pc:spChg chg="mod">
          <ac:chgData name="Tamar Barsoumian" userId="6dfd7b01-503c-474d-94d6-56b5dac2c024" providerId="ADAL" clId="{DB56E266-1931-6744-8A8A-E144D1C35F63}" dt="2021-01-29T20:27:44.801" v="430" actId="1076"/>
          <ac:spMkLst>
            <pc:docMk/>
            <pc:sldMk cId="2965416178" sldId="302"/>
            <ac:spMk id="16" creationId="{6DD98752-25A8-2B47-9707-4F9A2A2FBF46}"/>
          </ac:spMkLst>
        </pc:spChg>
        <pc:spChg chg="mod">
          <ac:chgData name="Tamar Barsoumian" userId="6dfd7b01-503c-474d-94d6-56b5dac2c024" providerId="ADAL" clId="{DB56E266-1931-6744-8A8A-E144D1C35F63}" dt="2021-01-29T20:28:14.714" v="450" actId="14100"/>
          <ac:spMkLst>
            <pc:docMk/>
            <pc:sldMk cId="2965416178" sldId="302"/>
            <ac:spMk id="17" creationId="{7D453B0D-A8C1-FA43-B5DB-77A642B11657}"/>
          </ac:spMkLst>
        </pc:spChg>
        <pc:spChg chg="mod">
          <ac:chgData name="Tamar Barsoumian" userId="6dfd7b01-503c-474d-94d6-56b5dac2c024" providerId="ADAL" clId="{DB56E266-1931-6744-8A8A-E144D1C35F63}" dt="2021-01-29T20:28:49.442" v="472" actId="1076"/>
          <ac:spMkLst>
            <pc:docMk/>
            <pc:sldMk cId="2965416178" sldId="302"/>
            <ac:spMk id="18" creationId="{788018BF-E7EE-734F-8605-CECF5682E37C}"/>
          </ac:spMkLst>
        </pc:spChg>
        <pc:spChg chg="mod">
          <ac:chgData name="Tamar Barsoumian" userId="6dfd7b01-503c-474d-94d6-56b5dac2c024" providerId="ADAL" clId="{DB56E266-1931-6744-8A8A-E144D1C35F63}" dt="2021-01-29T20:28:07.829" v="449" actId="20577"/>
          <ac:spMkLst>
            <pc:docMk/>
            <pc:sldMk cId="2965416178" sldId="302"/>
            <ac:spMk id="19" creationId="{589C1A1B-0AA2-1342-BCE3-0A51E0B750C9}"/>
          </ac:spMkLst>
        </pc:spChg>
        <pc:picChg chg="add mod">
          <ac:chgData name="Tamar Barsoumian" userId="6dfd7b01-503c-474d-94d6-56b5dac2c024" providerId="ADAL" clId="{DB56E266-1931-6744-8A8A-E144D1C35F63}" dt="2021-01-29T20:24:03.782" v="402" actId="1076"/>
          <ac:picMkLst>
            <pc:docMk/>
            <pc:sldMk cId="2965416178" sldId="302"/>
            <ac:picMk id="3" creationId="{699482EB-2946-6745-AF69-9E7DDF904B69}"/>
          </ac:picMkLst>
        </pc:picChg>
        <pc:picChg chg="del">
          <ac:chgData name="Tamar Barsoumian" userId="6dfd7b01-503c-474d-94d6-56b5dac2c024" providerId="ADAL" clId="{DB56E266-1931-6744-8A8A-E144D1C35F63}" dt="2021-01-29T20:23:53.512" v="399" actId="478"/>
          <ac:picMkLst>
            <pc:docMk/>
            <pc:sldMk cId="2965416178" sldId="302"/>
            <ac:picMk id="4" creationId="{9F2064E5-7017-8947-87A1-0E7AB1654B17}"/>
          </ac:picMkLst>
        </pc:picChg>
        <pc:picChg chg="add mod">
          <ac:chgData name="Tamar Barsoumian" userId="6dfd7b01-503c-474d-94d6-56b5dac2c024" providerId="ADAL" clId="{DB56E266-1931-6744-8A8A-E144D1C35F63}" dt="2021-01-29T20:24:18.384" v="407" actId="1076"/>
          <ac:picMkLst>
            <pc:docMk/>
            <pc:sldMk cId="2965416178" sldId="302"/>
            <ac:picMk id="6" creationId="{2E4302AA-6B85-4A4B-9A57-32465364E1A0}"/>
          </ac:picMkLst>
        </pc:picChg>
        <pc:picChg chg="add mod">
          <ac:chgData name="Tamar Barsoumian" userId="6dfd7b01-503c-474d-94d6-56b5dac2c024" providerId="ADAL" clId="{DB56E266-1931-6744-8A8A-E144D1C35F63}" dt="2021-01-29T20:26:54.334" v="413" actId="1076"/>
          <ac:picMkLst>
            <pc:docMk/>
            <pc:sldMk cId="2965416178" sldId="302"/>
            <ac:picMk id="8" creationId="{520BF790-D94B-BC47-B8A8-014F52D9D968}"/>
          </ac:picMkLst>
        </pc:picChg>
      </pc:sldChg>
      <pc:sldChg chg="modSp add mod">
        <pc:chgData name="Tamar Barsoumian" userId="6dfd7b01-503c-474d-94d6-56b5dac2c024" providerId="ADAL" clId="{DB56E266-1931-6744-8A8A-E144D1C35F63}" dt="2021-01-29T22:48:41.387" v="766" actId="20577"/>
        <pc:sldMkLst>
          <pc:docMk/>
          <pc:sldMk cId="57516771" sldId="303"/>
        </pc:sldMkLst>
        <pc:spChg chg="mod">
          <ac:chgData name="Tamar Barsoumian" userId="6dfd7b01-503c-474d-94d6-56b5dac2c024" providerId="ADAL" clId="{DB56E266-1931-6744-8A8A-E144D1C35F63}" dt="2021-01-29T22:48:41.387" v="766" actId="20577"/>
          <ac:spMkLst>
            <pc:docMk/>
            <pc:sldMk cId="57516771" sldId="303"/>
            <ac:spMk id="13" creationId="{704A48D5-8D86-E849-A30B-974AE8F7799F}"/>
          </ac:spMkLst>
        </pc:spChg>
      </pc:sldChg>
      <pc:sldChg chg="modSp add del mod">
        <pc:chgData name="Tamar Barsoumian" userId="6dfd7b01-503c-474d-94d6-56b5dac2c024" providerId="ADAL" clId="{DB56E266-1931-6744-8A8A-E144D1C35F63}" dt="2021-01-29T22:48:24.357" v="727" actId="2696"/>
        <pc:sldMkLst>
          <pc:docMk/>
          <pc:sldMk cId="2212133665" sldId="303"/>
        </pc:sldMkLst>
        <pc:spChg chg="mod">
          <ac:chgData name="Tamar Barsoumian" userId="6dfd7b01-503c-474d-94d6-56b5dac2c024" providerId="ADAL" clId="{DB56E266-1931-6744-8A8A-E144D1C35F63}" dt="2021-01-29T22:26:53.074" v="479" actId="20577"/>
          <ac:spMkLst>
            <pc:docMk/>
            <pc:sldMk cId="2212133665" sldId="303"/>
            <ac:spMk id="13" creationId="{704A48D5-8D86-E849-A30B-974AE8F7799F}"/>
          </ac:spMkLst>
        </pc:spChg>
      </pc:sldChg>
      <pc:sldChg chg="modSp add mod ord modNotesTx">
        <pc:chgData name="Tamar Barsoumian" userId="6dfd7b01-503c-474d-94d6-56b5dac2c024" providerId="ADAL" clId="{DB56E266-1931-6744-8A8A-E144D1C35F63}" dt="2021-01-29T22:42:31.764" v="704" actId="20577"/>
        <pc:sldMkLst>
          <pc:docMk/>
          <pc:sldMk cId="919521601" sldId="304"/>
        </pc:sldMkLst>
        <pc:inkChg chg="mod">
          <ac:chgData name="Tamar Barsoumian" userId="6dfd7b01-503c-474d-94d6-56b5dac2c024" providerId="ADAL" clId="{DB56E266-1931-6744-8A8A-E144D1C35F63}" dt="2021-01-29T22:42:13.556" v="583" actId="1076"/>
          <ac:inkMkLst>
            <pc:docMk/>
            <pc:sldMk cId="919521601" sldId="304"/>
            <ac:inkMk id="2" creationId="{20919475-E876-4AEC-ADB3-1708400BE9E8}"/>
          </ac:inkMkLst>
        </pc:inkChg>
      </pc:sldChg>
      <pc:sldChg chg="add">
        <pc:chgData name="Tamar Barsoumian" userId="6dfd7b01-503c-474d-94d6-56b5dac2c024" providerId="ADAL" clId="{DB56E266-1931-6744-8A8A-E144D1C35F63}" dt="2021-01-29T23:08:47.957" v="828"/>
        <pc:sldMkLst>
          <pc:docMk/>
          <pc:sldMk cId="685458860" sldId="305"/>
        </pc:sldMkLst>
      </pc:sldChg>
      <pc:sldChg chg="addSp delSp modSp new del mod">
        <pc:chgData name="Tamar Barsoumian" userId="6dfd7b01-503c-474d-94d6-56b5dac2c024" providerId="ADAL" clId="{DB56E266-1931-6744-8A8A-E144D1C35F63}" dt="2021-01-29T23:08:44.582" v="827" actId="2696"/>
        <pc:sldMkLst>
          <pc:docMk/>
          <pc:sldMk cId="1631684501" sldId="305"/>
        </pc:sldMkLst>
        <pc:spChg chg="mod">
          <ac:chgData name="Tamar Barsoumian" userId="6dfd7b01-503c-474d-94d6-56b5dac2c024" providerId="ADAL" clId="{DB56E266-1931-6744-8A8A-E144D1C35F63}" dt="2021-01-29T23:07:51.054" v="793" actId="20577"/>
          <ac:spMkLst>
            <pc:docMk/>
            <pc:sldMk cId="1631684501" sldId="305"/>
            <ac:spMk id="2" creationId="{D99AEBF8-396C-6643-AD82-FC23D8DD703E}"/>
          </ac:spMkLst>
        </pc:spChg>
        <pc:spChg chg="del">
          <ac:chgData name="Tamar Barsoumian" userId="6dfd7b01-503c-474d-94d6-56b5dac2c024" providerId="ADAL" clId="{DB56E266-1931-6744-8A8A-E144D1C35F63}" dt="2021-01-29T23:07:43.314" v="768"/>
          <ac:spMkLst>
            <pc:docMk/>
            <pc:sldMk cId="1631684501" sldId="305"/>
            <ac:spMk id="3" creationId="{0E28AC47-4A44-D741-8DA2-486F20FF3AAE}"/>
          </ac:spMkLst>
        </pc:spChg>
        <pc:picChg chg="add mod">
          <ac:chgData name="Tamar Barsoumian" userId="6dfd7b01-503c-474d-94d6-56b5dac2c024" providerId="ADAL" clId="{DB56E266-1931-6744-8A8A-E144D1C35F63}" dt="2021-01-29T23:07:43.314" v="768"/>
          <ac:picMkLst>
            <pc:docMk/>
            <pc:sldMk cId="1631684501" sldId="305"/>
            <ac:picMk id="5" creationId="{7B576582-990E-4145-898F-868DE3694E48}"/>
          </ac:picMkLst>
        </pc:picChg>
      </pc:sldChg>
      <pc:sldChg chg="add ord">
        <pc:chgData name="Tamar Barsoumian" userId="6dfd7b01-503c-474d-94d6-56b5dac2c024" providerId="ADAL" clId="{DB56E266-1931-6744-8A8A-E144D1C35F63}" dt="2021-01-29T23:08:51.959" v="829" actId="20578"/>
        <pc:sldMkLst>
          <pc:docMk/>
          <pc:sldMk cId="293490260" sldId="306"/>
        </pc:sldMkLst>
      </pc:sldChg>
      <pc:sldChg chg="addSp delSp modSp new del mod">
        <pc:chgData name="Tamar Barsoumian" userId="6dfd7b01-503c-474d-94d6-56b5dac2c024" providerId="ADAL" clId="{DB56E266-1931-6744-8A8A-E144D1C35F63}" dt="2021-01-29T23:08:44.582" v="827" actId="2696"/>
        <pc:sldMkLst>
          <pc:docMk/>
          <pc:sldMk cId="4068043711" sldId="306"/>
        </pc:sldMkLst>
        <pc:spChg chg="mod">
          <ac:chgData name="Tamar Barsoumian" userId="6dfd7b01-503c-474d-94d6-56b5dac2c024" providerId="ADAL" clId="{DB56E266-1931-6744-8A8A-E144D1C35F63}" dt="2021-01-29T23:08:12.753" v="807" actId="20577"/>
          <ac:spMkLst>
            <pc:docMk/>
            <pc:sldMk cId="4068043711" sldId="306"/>
            <ac:spMk id="2" creationId="{EA58E9B3-979F-5644-A5A0-D0BA4F92F79C}"/>
          </ac:spMkLst>
        </pc:spChg>
        <pc:spChg chg="del">
          <ac:chgData name="Tamar Barsoumian" userId="6dfd7b01-503c-474d-94d6-56b5dac2c024" providerId="ADAL" clId="{DB56E266-1931-6744-8A8A-E144D1C35F63}" dt="2021-01-29T23:08:09.282" v="795"/>
          <ac:spMkLst>
            <pc:docMk/>
            <pc:sldMk cId="4068043711" sldId="306"/>
            <ac:spMk id="3" creationId="{F868775B-6FAB-6A40-8325-9114E578AE5C}"/>
          </ac:spMkLst>
        </pc:spChg>
        <pc:picChg chg="add mod">
          <ac:chgData name="Tamar Barsoumian" userId="6dfd7b01-503c-474d-94d6-56b5dac2c024" providerId="ADAL" clId="{DB56E266-1931-6744-8A8A-E144D1C35F63}" dt="2021-01-29T23:08:09.282" v="795"/>
          <ac:picMkLst>
            <pc:docMk/>
            <pc:sldMk cId="4068043711" sldId="306"/>
            <ac:picMk id="5" creationId="{234114C2-284A-8A43-804C-09E488100615}"/>
          </ac:picMkLst>
        </pc:picChg>
      </pc:sldChg>
      <pc:sldChg chg="addSp delSp modSp add del mod">
        <pc:chgData name="Tamar Barsoumian" userId="6dfd7b01-503c-474d-94d6-56b5dac2c024" providerId="ADAL" clId="{DB56E266-1931-6744-8A8A-E144D1C35F63}" dt="2021-01-29T23:08:44.582" v="827" actId="2696"/>
        <pc:sldMkLst>
          <pc:docMk/>
          <pc:sldMk cId="25706811" sldId="307"/>
        </pc:sldMkLst>
        <pc:spChg chg="mod">
          <ac:chgData name="Tamar Barsoumian" userId="6dfd7b01-503c-474d-94d6-56b5dac2c024" providerId="ADAL" clId="{DB56E266-1931-6744-8A8A-E144D1C35F63}" dt="2021-01-29T23:08:42.196" v="826" actId="20577"/>
          <ac:spMkLst>
            <pc:docMk/>
            <pc:sldMk cId="25706811" sldId="307"/>
            <ac:spMk id="2" creationId="{EA58E9B3-979F-5644-A5A0-D0BA4F92F79C}"/>
          </ac:spMkLst>
        </pc:spChg>
        <pc:spChg chg="add del mod">
          <ac:chgData name="Tamar Barsoumian" userId="6dfd7b01-503c-474d-94d6-56b5dac2c024" providerId="ADAL" clId="{DB56E266-1931-6744-8A8A-E144D1C35F63}" dt="2021-01-29T23:08:37.232" v="812"/>
          <ac:spMkLst>
            <pc:docMk/>
            <pc:sldMk cId="25706811" sldId="307"/>
            <ac:spMk id="4" creationId="{12E36D8C-9B4A-C047-8540-830F581B2BAF}"/>
          </ac:spMkLst>
        </pc:spChg>
        <pc:picChg chg="del">
          <ac:chgData name="Tamar Barsoumian" userId="6dfd7b01-503c-474d-94d6-56b5dac2c024" providerId="ADAL" clId="{DB56E266-1931-6744-8A8A-E144D1C35F63}" dt="2021-01-29T23:08:36.069" v="811" actId="478"/>
          <ac:picMkLst>
            <pc:docMk/>
            <pc:sldMk cId="25706811" sldId="307"/>
            <ac:picMk id="5" creationId="{234114C2-284A-8A43-804C-09E488100615}"/>
          </ac:picMkLst>
        </pc:picChg>
        <pc:picChg chg="add mod">
          <ac:chgData name="Tamar Barsoumian" userId="6dfd7b01-503c-474d-94d6-56b5dac2c024" providerId="ADAL" clId="{DB56E266-1931-6744-8A8A-E144D1C35F63}" dt="2021-01-29T23:08:37.232" v="812"/>
          <ac:picMkLst>
            <pc:docMk/>
            <pc:sldMk cId="25706811" sldId="307"/>
            <ac:picMk id="7" creationId="{7B54D48D-88E8-3345-8307-F539D9DAAE99}"/>
          </ac:picMkLst>
        </pc:picChg>
      </pc:sldChg>
      <pc:sldChg chg="add ord">
        <pc:chgData name="Tamar Barsoumian" userId="6dfd7b01-503c-474d-94d6-56b5dac2c024" providerId="ADAL" clId="{DB56E266-1931-6744-8A8A-E144D1C35F63}" dt="2021-01-29T23:08:53.122" v="830" actId="20578"/>
        <pc:sldMkLst>
          <pc:docMk/>
          <pc:sldMk cId="1459421114" sldId="307"/>
        </pc:sldMkLst>
      </pc:sldChg>
      <pc:sldChg chg="add del">
        <pc:chgData name="Tamar Barsoumian" userId="6dfd7b01-503c-474d-94d6-56b5dac2c024" providerId="ADAL" clId="{DB56E266-1931-6744-8A8A-E144D1C35F63}" dt="2021-01-29T23:08:16.875" v="809"/>
        <pc:sldMkLst>
          <pc:docMk/>
          <pc:sldMk cId="2454122509" sldId="307"/>
        </pc:sldMkLst>
      </pc:sldChg>
    </pc:docChg>
  </pc:docChgLst>
  <pc:docChgLst>
    <pc:chgData name="Tamar Barsoumian" userId="S::tamar@paylesskitchensandbaths.com::6dfd7b01-503c-474d-94d6-56b5dac2c024" providerId="AD" clId="Web-{0DCEEAE3-DDBC-4589-9C2A-7835D23F2657}"/>
    <pc:docChg chg="addSld delSld modSld sldOrd">
      <pc:chgData name="Tamar Barsoumian" userId="S::tamar@paylesskitchensandbaths.com::6dfd7b01-503c-474d-94d6-56b5dac2c024" providerId="AD" clId="Web-{0DCEEAE3-DDBC-4589-9C2A-7835D23F2657}" dt="2021-01-28T00:01:47.071" v="137"/>
      <pc:docMkLst>
        <pc:docMk/>
      </pc:docMkLst>
      <pc:sldChg chg="modSp">
        <pc:chgData name="Tamar Barsoumian" userId="S::tamar@paylesskitchensandbaths.com::6dfd7b01-503c-474d-94d6-56b5dac2c024" providerId="AD" clId="Web-{0DCEEAE3-DDBC-4589-9C2A-7835D23F2657}" dt="2021-01-27T23:20:23.528" v="2"/>
        <pc:sldMkLst>
          <pc:docMk/>
          <pc:sldMk cId="1561336864" sldId="258"/>
        </pc:sldMkLst>
        <pc:picChg chg="mod">
          <ac:chgData name="Tamar Barsoumian" userId="S::tamar@paylesskitchensandbaths.com::6dfd7b01-503c-474d-94d6-56b5dac2c024" providerId="AD" clId="Web-{0DCEEAE3-DDBC-4589-9C2A-7835D23F2657}" dt="2021-01-27T23:20:19.262" v="1"/>
          <ac:picMkLst>
            <pc:docMk/>
            <pc:sldMk cId="1561336864" sldId="258"/>
            <ac:picMk id="7" creationId="{F9A53F1F-DE4E-3C4F-9E77-B36AB075D0B8}"/>
          </ac:picMkLst>
        </pc:picChg>
        <pc:picChg chg="mod">
          <ac:chgData name="Tamar Barsoumian" userId="S::tamar@paylesskitchensandbaths.com::6dfd7b01-503c-474d-94d6-56b5dac2c024" providerId="AD" clId="Web-{0DCEEAE3-DDBC-4589-9C2A-7835D23F2657}" dt="2021-01-27T23:20:23.528" v="2"/>
          <ac:picMkLst>
            <pc:docMk/>
            <pc:sldMk cId="1561336864" sldId="258"/>
            <ac:picMk id="9" creationId="{4227C38C-D422-B447-BE32-EF0CC113B62F}"/>
          </ac:picMkLst>
        </pc:picChg>
        <pc:picChg chg="mod">
          <ac:chgData name="Tamar Barsoumian" userId="S::tamar@paylesskitchensandbaths.com::6dfd7b01-503c-474d-94d6-56b5dac2c024" providerId="AD" clId="Web-{0DCEEAE3-DDBC-4589-9C2A-7835D23F2657}" dt="2021-01-27T23:20:17.356" v="0"/>
          <ac:picMkLst>
            <pc:docMk/>
            <pc:sldMk cId="1561336864" sldId="258"/>
            <ac:picMk id="11" creationId="{0A4FF312-C0F5-0D41-A86C-1DA754C84772}"/>
          </ac:picMkLst>
        </pc:picChg>
      </pc:sldChg>
      <pc:sldChg chg="del">
        <pc:chgData name="Tamar Barsoumian" userId="S::tamar@paylesskitchensandbaths.com::6dfd7b01-503c-474d-94d6-56b5dac2c024" providerId="AD" clId="Web-{0DCEEAE3-DDBC-4589-9C2A-7835D23F2657}" dt="2021-01-27T23:59:49.533" v="118"/>
        <pc:sldMkLst>
          <pc:docMk/>
          <pc:sldMk cId="2881852403" sldId="261"/>
        </pc:sldMkLst>
      </pc:sldChg>
      <pc:sldChg chg="modSp">
        <pc:chgData name="Tamar Barsoumian" userId="S::tamar@paylesskitchensandbaths.com::6dfd7b01-503c-474d-94d6-56b5dac2c024" providerId="AD" clId="Web-{0DCEEAE3-DDBC-4589-9C2A-7835D23F2657}" dt="2021-01-27T23:54:23.312" v="37" actId="20577"/>
        <pc:sldMkLst>
          <pc:docMk/>
          <pc:sldMk cId="1675381790" sldId="274"/>
        </pc:sldMkLst>
        <pc:spChg chg="mod">
          <ac:chgData name="Tamar Barsoumian" userId="S::tamar@paylesskitchensandbaths.com::6dfd7b01-503c-474d-94d6-56b5dac2c024" providerId="AD" clId="Web-{0DCEEAE3-DDBC-4589-9C2A-7835D23F2657}" dt="2021-01-27T23:54:23.312" v="37" actId="20577"/>
          <ac:spMkLst>
            <pc:docMk/>
            <pc:sldMk cId="1675381790" sldId="274"/>
            <ac:spMk id="13" creationId="{704A48D5-8D86-E849-A30B-974AE8F7799F}"/>
          </ac:spMkLst>
        </pc:spChg>
      </pc:sldChg>
      <pc:sldChg chg="modSp">
        <pc:chgData name="Tamar Barsoumian" userId="S::tamar@paylesskitchensandbaths.com::6dfd7b01-503c-474d-94d6-56b5dac2c024" providerId="AD" clId="Web-{0DCEEAE3-DDBC-4589-9C2A-7835D23F2657}" dt="2021-01-27T23:54:34.078" v="41" actId="20577"/>
        <pc:sldMkLst>
          <pc:docMk/>
          <pc:sldMk cId="2965487516" sldId="275"/>
        </pc:sldMkLst>
        <pc:spChg chg="mod">
          <ac:chgData name="Tamar Barsoumian" userId="S::tamar@paylesskitchensandbaths.com::6dfd7b01-503c-474d-94d6-56b5dac2c024" providerId="AD" clId="Web-{0DCEEAE3-DDBC-4589-9C2A-7835D23F2657}" dt="2021-01-27T23:54:34.078" v="41" actId="20577"/>
          <ac:spMkLst>
            <pc:docMk/>
            <pc:sldMk cId="2965487516" sldId="275"/>
            <ac:spMk id="13" creationId="{704A48D5-8D86-E849-A30B-974AE8F7799F}"/>
          </ac:spMkLst>
        </pc:spChg>
      </pc:sldChg>
      <pc:sldChg chg="modSp">
        <pc:chgData name="Tamar Barsoumian" userId="S::tamar@paylesskitchensandbaths.com::6dfd7b01-503c-474d-94d6-56b5dac2c024" providerId="AD" clId="Web-{0DCEEAE3-DDBC-4589-9C2A-7835D23F2657}" dt="2021-01-27T23:54:28.844" v="39" actId="20577"/>
        <pc:sldMkLst>
          <pc:docMk/>
          <pc:sldMk cId="3988635493" sldId="276"/>
        </pc:sldMkLst>
        <pc:spChg chg="mod">
          <ac:chgData name="Tamar Barsoumian" userId="S::tamar@paylesskitchensandbaths.com::6dfd7b01-503c-474d-94d6-56b5dac2c024" providerId="AD" clId="Web-{0DCEEAE3-DDBC-4589-9C2A-7835D23F2657}" dt="2021-01-27T23:54:28.844" v="39" actId="20577"/>
          <ac:spMkLst>
            <pc:docMk/>
            <pc:sldMk cId="3988635493" sldId="276"/>
            <ac:spMk id="13" creationId="{704A48D5-8D86-E849-A30B-974AE8F7799F}"/>
          </ac:spMkLst>
        </pc:spChg>
      </pc:sldChg>
      <pc:sldChg chg="del">
        <pc:chgData name="Tamar Barsoumian" userId="S::tamar@paylesskitchensandbaths.com::6dfd7b01-503c-474d-94d6-56b5dac2c024" providerId="AD" clId="Web-{0DCEEAE3-DDBC-4589-9C2A-7835D23F2657}" dt="2021-01-27T23:59:43.111" v="117"/>
        <pc:sldMkLst>
          <pc:docMk/>
          <pc:sldMk cId="3759423460" sldId="277"/>
        </pc:sldMkLst>
      </pc:sldChg>
      <pc:sldChg chg="addSp delSp modSp">
        <pc:chgData name="Tamar Barsoumian" userId="S::tamar@paylesskitchensandbaths.com::6dfd7b01-503c-474d-94d6-56b5dac2c024" providerId="AD" clId="Web-{0DCEEAE3-DDBC-4589-9C2A-7835D23F2657}" dt="2021-01-27T23:55:25.941" v="50" actId="1076"/>
        <pc:sldMkLst>
          <pc:docMk/>
          <pc:sldMk cId="43579244" sldId="278"/>
        </pc:sldMkLst>
        <pc:spChg chg="mod">
          <ac:chgData name="Tamar Barsoumian" userId="S::tamar@paylesskitchensandbaths.com::6dfd7b01-503c-474d-94d6-56b5dac2c024" providerId="AD" clId="Web-{0DCEEAE3-DDBC-4589-9C2A-7835D23F2657}" dt="2021-01-27T23:54:16.296" v="31" actId="20577"/>
          <ac:spMkLst>
            <pc:docMk/>
            <pc:sldMk cId="43579244" sldId="278"/>
            <ac:spMk id="13" creationId="{704A48D5-8D86-E849-A30B-974AE8F7799F}"/>
          </ac:spMkLst>
        </pc:spChg>
        <pc:spChg chg="del">
          <ac:chgData name="Tamar Barsoumian" userId="S::tamar@paylesskitchensandbaths.com::6dfd7b01-503c-474d-94d6-56b5dac2c024" providerId="AD" clId="Web-{0DCEEAE3-DDBC-4589-9C2A-7835D23F2657}" dt="2021-01-27T23:53:24.121" v="13"/>
          <ac:spMkLst>
            <pc:docMk/>
            <pc:sldMk cId="43579244" sldId="278"/>
            <ac:spMk id="14" creationId="{22F53973-E2EC-AA43-8524-477EDD68035A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7T23:55:05.502" v="46" actId="14100"/>
          <ac:spMkLst>
            <pc:docMk/>
            <pc:sldMk cId="43579244" sldId="278"/>
            <ac:spMk id="15" creationId="{48CEC4E0-223C-3E49-B455-3F031CE386F1}"/>
          </ac:spMkLst>
        </pc:spChg>
        <pc:spChg chg="del">
          <ac:chgData name="Tamar Barsoumian" userId="S::tamar@paylesskitchensandbaths.com::6dfd7b01-503c-474d-94d6-56b5dac2c024" providerId="AD" clId="Web-{0DCEEAE3-DDBC-4589-9C2A-7835D23F2657}" dt="2021-01-27T23:55:23.316" v="49"/>
          <ac:spMkLst>
            <pc:docMk/>
            <pc:sldMk cId="43579244" sldId="278"/>
            <ac:spMk id="16" creationId="{6DD98752-25A8-2B47-9707-4F9A2A2FBF46}"/>
          </ac:spMkLst>
        </pc:spChg>
        <pc:spChg chg="del">
          <ac:chgData name="Tamar Barsoumian" userId="S::tamar@paylesskitchensandbaths.com::6dfd7b01-503c-474d-94d6-56b5dac2c024" providerId="AD" clId="Web-{0DCEEAE3-DDBC-4589-9C2A-7835D23F2657}" dt="2021-01-27T23:55:20.847" v="48"/>
          <ac:spMkLst>
            <pc:docMk/>
            <pc:sldMk cId="43579244" sldId="278"/>
            <ac:spMk id="17" creationId="{7D453B0D-A8C1-FA43-B5DB-77A642B11657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7T23:55:12.846" v="47" actId="1076"/>
          <ac:spMkLst>
            <pc:docMk/>
            <pc:sldMk cId="43579244" sldId="278"/>
            <ac:spMk id="18" creationId="{788018BF-E7EE-734F-8605-CECF5682E37C}"/>
          </ac:spMkLst>
        </pc:spChg>
        <pc:spChg chg="del">
          <ac:chgData name="Tamar Barsoumian" userId="S::tamar@paylesskitchensandbaths.com::6dfd7b01-503c-474d-94d6-56b5dac2c024" providerId="AD" clId="Web-{0DCEEAE3-DDBC-4589-9C2A-7835D23F2657}" dt="2021-01-27T23:53:24.121" v="12"/>
          <ac:spMkLst>
            <pc:docMk/>
            <pc:sldMk cId="43579244" sldId="278"/>
            <ac:spMk id="19" creationId="{589C1A1B-0AA2-1342-BCE3-0A51E0B750C9}"/>
          </ac:spMkLst>
        </pc:spChg>
        <pc:picChg chg="add mod">
          <ac:chgData name="Tamar Barsoumian" userId="S::tamar@paylesskitchensandbaths.com::6dfd7b01-503c-474d-94d6-56b5dac2c024" providerId="AD" clId="Web-{0DCEEAE3-DDBC-4589-9C2A-7835D23F2657}" dt="2021-01-27T23:55:25.941" v="50" actId="1076"/>
          <ac:picMkLst>
            <pc:docMk/>
            <pc:sldMk cId="43579244" sldId="278"/>
            <ac:picMk id="2" creationId="{5935D0C2-6FD0-458C-83C5-F4B6E55C495F}"/>
          </ac:picMkLst>
        </pc:picChg>
        <pc:picChg chg="del">
          <ac:chgData name="Tamar Barsoumian" userId="S::tamar@paylesskitchensandbaths.com::6dfd7b01-503c-474d-94d6-56b5dac2c024" providerId="AD" clId="Web-{0DCEEAE3-DDBC-4589-9C2A-7835D23F2657}" dt="2021-01-27T23:53:25.731" v="14"/>
          <ac:picMkLst>
            <pc:docMk/>
            <pc:sldMk cId="43579244" sldId="278"/>
            <ac:picMk id="12" creationId="{BC46984D-A972-9C40-B97C-D047BC2FBF4F}"/>
          </ac:picMkLst>
        </pc:picChg>
      </pc:sldChg>
      <pc:sldChg chg="addSp delSp modSp add replId">
        <pc:chgData name="Tamar Barsoumian" userId="S::tamar@paylesskitchensandbaths.com::6dfd7b01-503c-474d-94d6-56b5dac2c024" providerId="AD" clId="Web-{0DCEEAE3-DDBC-4589-9C2A-7835D23F2657}" dt="2021-01-27T23:59:39.002" v="116" actId="1076"/>
        <pc:sldMkLst>
          <pc:docMk/>
          <pc:sldMk cId="3397641168" sldId="279"/>
        </pc:sldMkLst>
        <pc:spChg chg="add del mod">
          <ac:chgData name="Tamar Barsoumian" userId="S::tamar@paylesskitchensandbaths.com::6dfd7b01-503c-474d-94d6-56b5dac2c024" providerId="AD" clId="Web-{0DCEEAE3-DDBC-4589-9C2A-7835D23F2657}" dt="2021-01-27T23:56:05.099" v="63"/>
          <ac:spMkLst>
            <pc:docMk/>
            <pc:sldMk cId="3397641168" sldId="279"/>
            <ac:spMk id="4" creationId="{F503C055-0C8B-4FB2-82FD-259A0D41AB99}"/>
          </ac:spMkLst>
        </pc:spChg>
        <pc:spChg chg="add mod">
          <ac:chgData name="Tamar Barsoumian" userId="S::tamar@paylesskitchensandbaths.com::6dfd7b01-503c-474d-94d6-56b5dac2c024" providerId="AD" clId="Web-{0DCEEAE3-DDBC-4589-9C2A-7835D23F2657}" dt="2021-01-27T23:59:35.517" v="110" actId="1076"/>
          <ac:spMkLst>
            <pc:docMk/>
            <pc:sldMk cId="3397641168" sldId="279"/>
            <ac:spMk id="10" creationId="{F99D374A-853D-4E91-80F6-DBD1E6D8619D}"/>
          </ac:spMkLst>
        </pc:spChg>
        <pc:spChg chg="add mod">
          <ac:chgData name="Tamar Barsoumian" userId="S::tamar@paylesskitchensandbaths.com::6dfd7b01-503c-474d-94d6-56b5dac2c024" providerId="AD" clId="Web-{0DCEEAE3-DDBC-4589-9C2A-7835D23F2657}" dt="2021-01-27T23:59:35.517" v="109" actId="1076"/>
          <ac:spMkLst>
            <pc:docMk/>
            <pc:sldMk cId="3397641168" sldId="279"/>
            <ac:spMk id="11" creationId="{C51FF62D-E94E-48F2-9E57-12E1D1FC22B7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7T23:56:00.661" v="61" actId="20577"/>
          <ac:spMkLst>
            <pc:docMk/>
            <pc:sldMk cId="3397641168" sldId="279"/>
            <ac:spMk id="13" creationId="{704A48D5-8D86-E849-A30B-974AE8F7799F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7T23:59:38.127" v="115" actId="1076"/>
          <ac:spMkLst>
            <pc:docMk/>
            <pc:sldMk cId="3397641168" sldId="279"/>
            <ac:spMk id="15" creationId="{48CEC4E0-223C-3E49-B455-3F031CE386F1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7T23:59:38.127" v="114" actId="1076"/>
          <ac:spMkLst>
            <pc:docMk/>
            <pc:sldMk cId="3397641168" sldId="279"/>
            <ac:spMk id="18" creationId="{788018BF-E7EE-734F-8605-CECF5682E37C}"/>
          </ac:spMkLst>
        </pc:spChg>
        <pc:picChg chg="del">
          <ac:chgData name="Tamar Barsoumian" userId="S::tamar@paylesskitchensandbaths.com::6dfd7b01-503c-474d-94d6-56b5dac2c024" providerId="AD" clId="Web-{0DCEEAE3-DDBC-4589-9C2A-7835D23F2657}" dt="2021-01-27T23:56:02.396" v="62"/>
          <ac:picMkLst>
            <pc:docMk/>
            <pc:sldMk cId="3397641168" sldId="279"/>
            <ac:picMk id="2" creationId="{5935D0C2-6FD0-458C-83C5-F4B6E55C495F}"/>
          </ac:picMkLst>
        </pc:picChg>
        <pc:picChg chg="add mod modCrop">
          <ac:chgData name="Tamar Barsoumian" userId="S::tamar@paylesskitchensandbaths.com::6dfd7b01-503c-474d-94d6-56b5dac2c024" providerId="AD" clId="Web-{0DCEEAE3-DDBC-4589-9C2A-7835D23F2657}" dt="2021-01-27T23:59:34.330" v="108" actId="1076"/>
          <ac:picMkLst>
            <pc:docMk/>
            <pc:sldMk cId="3397641168" sldId="279"/>
            <ac:picMk id="5" creationId="{FCBCF78E-FFCA-42B0-8669-563A26E2690E}"/>
          </ac:picMkLst>
        </pc:picChg>
        <pc:picChg chg="add mod modCrop">
          <ac:chgData name="Tamar Barsoumian" userId="S::tamar@paylesskitchensandbaths.com::6dfd7b01-503c-474d-94d6-56b5dac2c024" providerId="AD" clId="Web-{0DCEEAE3-DDBC-4589-9C2A-7835D23F2657}" dt="2021-01-27T23:59:39.002" v="116" actId="1076"/>
          <ac:picMkLst>
            <pc:docMk/>
            <pc:sldMk cId="3397641168" sldId="279"/>
            <ac:picMk id="12" creationId="{B27A615A-0C43-4A04-98CC-830E6E25AD3C}"/>
          </ac:picMkLst>
        </pc:picChg>
      </pc:sldChg>
      <pc:sldChg chg="addSp delSp modSp add ord replId">
        <pc:chgData name="Tamar Barsoumian" userId="S::tamar@paylesskitchensandbaths.com::6dfd7b01-503c-474d-94d6-56b5dac2c024" providerId="AD" clId="Web-{0DCEEAE3-DDBC-4589-9C2A-7835D23F2657}" dt="2021-01-28T00:01:47.071" v="137"/>
        <pc:sldMkLst>
          <pc:docMk/>
          <pc:sldMk cId="833932920" sldId="280"/>
        </pc:sldMkLst>
        <pc:spChg chg="add del mod">
          <ac:chgData name="Tamar Barsoumian" userId="S::tamar@paylesskitchensandbaths.com::6dfd7b01-503c-474d-94d6-56b5dac2c024" providerId="AD" clId="Web-{0DCEEAE3-DDBC-4589-9C2A-7835D23F2657}" dt="2021-01-28T00:01:18.351" v="136"/>
          <ac:spMkLst>
            <pc:docMk/>
            <pc:sldMk cId="833932920" sldId="280"/>
            <ac:spMk id="2" creationId="{AFF2C5D8-C63C-460C-9092-43DD89C5F21A}"/>
          </ac:spMkLst>
        </pc:spChg>
        <pc:spChg chg="mod">
          <ac:chgData name="Tamar Barsoumian" userId="S::tamar@paylesskitchensandbaths.com::6dfd7b01-503c-474d-94d6-56b5dac2c024" providerId="AD" clId="Web-{0DCEEAE3-DDBC-4589-9C2A-7835D23F2657}" dt="2021-01-28T00:00:33.567" v="131" actId="20577"/>
          <ac:spMkLst>
            <pc:docMk/>
            <pc:sldMk cId="833932920" sldId="280"/>
            <ac:spMk id="13" creationId="{704A48D5-8D86-E849-A30B-974AE8F7799F}"/>
          </ac:spMkLst>
        </pc:spChg>
        <pc:picChg chg="add mod">
          <ac:chgData name="Tamar Barsoumian" userId="S::tamar@paylesskitchensandbaths.com::6dfd7b01-503c-474d-94d6-56b5dac2c024" providerId="AD" clId="Web-{0DCEEAE3-DDBC-4589-9C2A-7835D23F2657}" dt="2021-01-28T00:01:47.071" v="137"/>
          <ac:picMkLst>
            <pc:docMk/>
            <pc:sldMk cId="833932920" sldId="280"/>
            <ac:picMk id="3" creationId="{9E436CBC-8265-4A32-A627-2981B8DCB87D}"/>
          </ac:picMkLst>
        </pc:picChg>
        <pc:picChg chg="del">
          <ac:chgData name="Tamar Barsoumian" userId="S::tamar@paylesskitchensandbaths.com::6dfd7b01-503c-474d-94d6-56b5dac2c024" providerId="AD" clId="Web-{0DCEEAE3-DDBC-4589-9C2A-7835D23F2657}" dt="2021-01-28T00:01:16.398" v="132"/>
          <ac:picMkLst>
            <pc:docMk/>
            <pc:sldMk cId="833932920" sldId="280"/>
            <ac:picMk id="4" creationId="{7B053CE8-289A-5541-B5E8-93DD1E9D01A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2:16:2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29573 10905 16383 0 0,'-2'-1'0'0'0,"-5"-1"0"0"0,-6-4 0 0 0,-7-3 0 0 0,-9-4 0 0 0,-9-3 0 0 0,-11-5 0 0 0,-8 0 0 0 0,1 1 0 0 0,8 5 0 0 0,12 5 0 0 0,10 4 0 0 0,8 3 0 0 0,3 2 0 0 0,-2 1 0 0 0,-5 2 0 0 0,-6 1 0 0 0,-6-1 0 0 0,-3 1 0 0 0,-3-1 0 0 0,-1 0 0 0 0,-1-1 0 0 0,1 0 0 0 0,2 0 0 0 0,5-1 0 0 0,7 1 0 0 0,4 0 0 0 0,5 0 0 0 0,0 1 0 0 0,-3 0 0 0 0,-6 3 0 0 0,-8 1 0 0 0,-4 1 0 0 0,-1 2 0 0 0,-2 1 0 0 0,1 1 0 0 0,2 0 0 0 0,2 1 0 0 0,3 0 0 0 0,4 0 0 0 0,2 0 0 0 0,3 0 0 0 0,2 0 0 0 0,2-1 0 0 0,2 0 0 0 0,2 1 0 0 0,2 1 0 0 0,1 1 0 0 0,1 1 0 0 0,1 3 0 0 0,1 1 0 0 0,2-1 0 0 0,0 1 0 0 0,1 1 0 0 0,1 0 0 0 0,-1-1 0 0 0,1 1 0 0 0,0 2 0 0 0,1 3 0 0 0,1 4 0 0 0,0 3 0 0 0,1 1 0 0 0,1-2 0 0 0,1-3 0 0 0,1-4 0 0 0,1-2 0 0 0,-1-1 0 0 0,0-2 0 0 0,0 0 0 0 0,0-1 0 0 0,-1-1 0 0 0,0 1 0 0 0,0 1 0 0 0,0 1 0 0 0,0 2 0 0 0,-1 2 0 0 0,0 0 0 0 0,1 0 0 0 0,0 0 0 0 0,0-1 0 0 0,1 0 0 0 0,1 1 0 0 0,-1-1 0 0 0,1-1 0 0 0,0 0 0 0 0,-1-1 0 0 0,2 3 0 0 0,2 3 0 0 0,4 3 0 0 0,2 1 0 0 0,3-1 0 0 0,1-1 0 0 0,0-4 0 0 0,-1-2 0 0 0,-2-4 0 0 0,0-2 0 0 0,1 1 0 0 0,0 2 0 0 0,1 0 0 0 0,-1 1 0 0 0,-2-2 0 0 0,0 0 0 0 0,-2 0 0 0 0,0 1 0 0 0,0 2 0 0 0,-1-1 0 0 0,-1-2 0 0 0,0 0 0 0 0,1-1 0 0 0,2 0 0 0 0,1 1 0 0 0,1-1 0 0 0,0-2 0 0 0,-1-1 0 0 0,-1-2 0 0 0,0-1 0 0 0,2 0 0 0 0,3 3 0 0 0,5 4 0 0 0,8 3 0 0 0,5 1 0 0 0,1-2 0 0 0,-2-1 0 0 0,-1-2 0 0 0,-2 0 0 0 0,3 1 0 0 0,1-1 0 0 0,3 0 0 0 0,1-2 0 0 0,0-3 0 0 0,0-2 0 0 0,0-2 0 0 0,2-2 0 0 0,0 0 0 0 0,3-2 0 0 0,2-2 0 0 0,2-1 0 0 0,0-1 0 0 0,-2 0 0 0 0,-7-1 0 0 0,-6-1 0 0 0,-6-1 0 0 0,-3-2 0 0 0,1 0 0 0 0,0-2 0 0 0,3-2 0 0 0,3-3 0 0 0,4-3 0 0 0,1-4 0 0 0,0-4 0 0 0,-2-3 0 0 0,-3-2 0 0 0,-3-3 0 0 0,-2-1 0 0 0,-3-2 0 0 0,-4 0 0 0 0,-3 2 0 0 0,-2-1 0 0 0,-3 0 0 0 0,0 0 0 0 0,0-1 0 0 0,0 0 0 0 0,2-1 0 0 0,0-2 0 0 0,2-1 0 0 0,1-6 0 0 0,0-5 0 0 0,0-3 0 0 0,-1-3 0 0 0,-2 0 0 0 0,-1 2 0 0 0,-3 3 0 0 0,-2 4 0 0 0,-2 3 0 0 0,0 0 0 0 0,-1 0 0 0 0,-1-3 0 0 0,0-1 0 0 0,0 2 0 0 0,1 0 0 0 0,-1 2 0 0 0,1 0 0 0 0,-1 0 0 0 0,0 1 0 0 0,-1 2 0 0 0,-1 2 0 0 0,0 3 0 0 0,0 1 0 0 0,-1 1 0 0 0,-2 0 0 0 0,-1 1 0 0 0,-2 1 0 0 0,-1 1 0 0 0,0 0 0 0 0,0 4 0 0 0,0 3 0 0 0,1 3 0 0 0,-1 4 0 0 0,0 2 0 0 0,-1 2 0 0 0,2 1 0 0 0,0 1 0 0 0,0 1 0 0 0,0 0 0 0 0,2 2 0 0 0,1 1 0 0 0,1 2 0 0 0,-2 7 0 0 0,1 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2:16:2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29573 10905 16383 0 0,'-2'-1'0'0'0,"-5"-1"0"0"0,-6-4 0 0 0,-7-3 0 0 0,-9-4 0 0 0,-9-3 0 0 0,-11-5 0 0 0,-8 0 0 0 0,1 1 0 0 0,8 5 0 0 0,12 5 0 0 0,10 4 0 0 0,8 3 0 0 0,3 2 0 0 0,-2 1 0 0 0,-5 2 0 0 0,-6 1 0 0 0,-6-1 0 0 0,-3 1 0 0 0,-3-1 0 0 0,-1 0 0 0 0,-1-1 0 0 0,1 0 0 0 0,2 0 0 0 0,5-1 0 0 0,7 1 0 0 0,4 0 0 0 0,5 0 0 0 0,0 1 0 0 0,-3 0 0 0 0,-6 3 0 0 0,-8 1 0 0 0,-4 1 0 0 0,-1 2 0 0 0,-2 1 0 0 0,1 1 0 0 0,2 0 0 0 0,2 1 0 0 0,3 0 0 0 0,4 0 0 0 0,2 0 0 0 0,3 0 0 0 0,2 0 0 0 0,2-1 0 0 0,2 0 0 0 0,2 1 0 0 0,2 1 0 0 0,1 1 0 0 0,1 1 0 0 0,1 3 0 0 0,1 1 0 0 0,2-1 0 0 0,0 1 0 0 0,1 1 0 0 0,1 0 0 0 0,-1-1 0 0 0,1 1 0 0 0,0 2 0 0 0,1 3 0 0 0,1 4 0 0 0,0 3 0 0 0,1 1 0 0 0,1-2 0 0 0,1-3 0 0 0,1-4 0 0 0,1-2 0 0 0,-1-1 0 0 0,0-2 0 0 0,0 0 0 0 0,0-1 0 0 0,-1-1 0 0 0,0 1 0 0 0,0 1 0 0 0,0 1 0 0 0,0 2 0 0 0,-1 2 0 0 0,0 0 0 0 0,1 0 0 0 0,0 0 0 0 0,0-1 0 0 0,1 0 0 0 0,1 1 0 0 0,-1-1 0 0 0,1-1 0 0 0,0 0 0 0 0,-1-1 0 0 0,2 3 0 0 0,2 3 0 0 0,4 3 0 0 0,2 1 0 0 0,3-1 0 0 0,1-1 0 0 0,0-4 0 0 0,-1-2 0 0 0,-2-4 0 0 0,0-2 0 0 0,1 1 0 0 0,0 2 0 0 0,1 0 0 0 0,-1 1 0 0 0,-2-2 0 0 0,0 0 0 0 0,-2 0 0 0 0,0 1 0 0 0,0 2 0 0 0,-1-1 0 0 0,-1-2 0 0 0,0 0 0 0 0,1-1 0 0 0,2 0 0 0 0,1 1 0 0 0,1-1 0 0 0,0-2 0 0 0,-1-1 0 0 0,-1-2 0 0 0,0-1 0 0 0,2 0 0 0 0,3 3 0 0 0,5 4 0 0 0,8 3 0 0 0,5 1 0 0 0,1-2 0 0 0,-2-1 0 0 0,-1-2 0 0 0,-2 0 0 0 0,3 1 0 0 0,1-1 0 0 0,3 0 0 0 0,1-2 0 0 0,0-3 0 0 0,0-2 0 0 0,0-2 0 0 0,2-2 0 0 0,0 0 0 0 0,3-2 0 0 0,2-2 0 0 0,2-1 0 0 0,0-1 0 0 0,-2 0 0 0 0,-7-1 0 0 0,-6-1 0 0 0,-6-1 0 0 0,-3-2 0 0 0,1 0 0 0 0,0-2 0 0 0,3-2 0 0 0,3-3 0 0 0,4-3 0 0 0,1-4 0 0 0,0-4 0 0 0,-2-3 0 0 0,-3-2 0 0 0,-3-3 0 0 0,-2-1 0 0 0,-3-2 0 0 0,-4 0 0 0 0,-3 2 0 0 0,-2-1 0 0 0,-3 0 0 0 0,0 0 0 0 0,0-1 0 0 0,0 0 0 0 0,2-1 0 0 0,0-2 0 0 0,2-1 0 0 0,1-6 0 0 0,0-5 0 0 0,0-3 0 0 0,-1-3 0 0 0,-2 0 0 0 0,-1 2 0 0 0,-3 3 0 0 0,-2 4 0 0 0,-2 3 0 0 0,0 0 0 0 0,-1 0 0 0 0,-1-3 0 0 0,0-1 0 0 0,0 2 0 0 0,1 0 0 0 0,-1 2 0 0 0,1 0 0 0 0,-1 0 0 0 0,0 1 0 0 0,-1 2 0 0 0,-1 2 0 0 0,0 3 0 0 0,0 1 0 0 0,-1 1 0 0 0,-2 0 0 0 0,-1 1 0 0 0,-2 1 0 0 0,-1 1 0 0 0,0 0 0 0 0,0 4 0 0 0,0 3 0 0 0,1 3 0 0 0,-1 4 0 0 0,0 2 0 0 0,-1 2 0 0 0,2 1 0 0 0,0 1 0 0 0,0 1 0 0 0,0 0 0 0 0,2 2 0 0 0,1 1 0 0 0,1 2 0 0 0,-2 7 0 0 0,1 1-16383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19:54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1844 68 24575,'-88'-7'0,"-1"1"0,1 0 0,-1 0 0,1-1 0,14 3 0,1-1 0,-21-3 0,-22-2 0,8 2 0,38 7 0,43 10 0,-19 7 0,-15 7 0,-5 0 0,9 2 0,8-7 0,4 7 0,0 0 0,2 5 0,3-1 0,-1 8 0,7-3 0,-4 8 0,6-3 0,7-4 0,1 2 0,7-5 0,-1 6 0,3-5 0,3 2 0,0 0 0,5 4 0,-2 5 0,5-2 0,-2 1 0,3-5 0,-1-3 0,0-3 0,1-2 0,-4 8 0,1 9 0,-5 9 0,0-3 0,0 4 0,0-9 0,4 3 0,1-6 0,1-2 0,4 10 0,-2 6 0,4 8 0,2-4 0,1-17 0,4-12 0,0-10 0,1-1 0,1-3 0,1 6 0,3-5 0,4 2 0,3 1 0,0-3 0,2 3 0,-2-1 0,2 2 0,-2-1 0,5 5 0,4 0 0,3 3 0,3-1 0,-6-3 0,3-3 0,-1-3 0,7-1 0,2-1 0,-5-4 0,9 3 0,1-1 0,4 2 0,-3-3 0,-9-2 0,-13-6 0,0 2 0,-1-3 0,4 0 0,4-3 0,-1-2 0,8-3 0,-5-3 0,10-2 0,-5-3 0,4-1 0,-4-5 0,0-1 0,-1-5 0,0-5 0,6-9 0,3-5 0,-1-1 0,2 0 0,-6 0 0,0-4 0,-6 2 0,0-13 0,-2-1 0,-3-10 0,-1-3 0,-11 9 0,-3-1 0,-7 8 0,-4-1 0,-2 9 0,-3 1 0,0 10 0,0-1 0,0-1 0,0-2 0,0-26 0,0-14 0,-1 28 0,0-2 0,-1-2 0,0 1 0,-1-37 0,-3 4 0,4 16 0,-3-1 0,2 12 0,-3 5 0,0 9 0,-3-1 0,0 0 0,2 8 0,-3-1 0,2 6 0,-3-2 0,0 5 0,-2-3 0,1 6 0,-2 2 0,5 7 0,4 7 0,2 7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15D87-3032-5F4C-8891-6A01D6458944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21B5F-BBFD-BE45-964C-6B168D522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have 3 options to select from in the beginning – bath tub, corner shower, alcove shower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7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this be automatically selected? It’s part of all the packages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2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PRE ORDER FROM BCI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0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0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*** NOT INCLUDED IN CORNER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 IN CORNER WITH PACKAGE – ADD ON FOR TUB/ALCOVE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3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UPGRADE FOR CORNER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1B5F-BBFD-BE45-964C-6B168D522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E1CC-12C3-4B44-8153-C635405B0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B59F9-876A-FD47-B643-DCD3ECDE2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7ED0-F13E-B846-8D94-29E4BEE1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D4AF-3A71-F242-87F7-DEDDA310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BF364-BCC1-714E-BAD4-5AF69CF2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A3DE-43AA-4949-8090-35EBEFD3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02B99-29A6-7043-8022-9F3FF8D78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518E4-7F0E-5D48-B080-A04CB5DC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F8C06-EFC8-0948-AA62-8B98AD07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D7F7C-EBDD-FF42-984F-74B34EC5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5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B7CA6-7FCE-A349-92EC-FFDF3DAB0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0D096-48D8-8B4A-9CBB-4DC86629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A2E6-C805-F449-8FD1-5E826660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93E5D-9E8B-D641-8853-B6B2E067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A8F3B-96AB-3C47-8A42-F13F65B9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9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1D1A-64BE-464F-8AE2-44968769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A783-2AB3-4E4D-8060-9884532A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82CB8-6DF6-5940-AB15-5DFDEA48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21D43-450C-6146-99CE-A3C92B84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CC10C-6CC4-9540-A664-89F12F42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8A2D-7CB4-B842-BD0A-7EBBBE5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00F8A-7B12-4D4E-A64C-063587DB6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89527-F0E7-BD4D-A8C3-518AEAAF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7FA-C223-AF45-BC1D-D321253C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549F-486B-FB44-A601-20614D1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EC34-9034-A34E-9185-DA533CED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E4BF-E749-1243-9E1B-34C4E68C5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093D9-060A-784E-BF06-9096D6238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69486-5DB3-6C45-A790-712F1A4F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3E9D6-37BE-0A4B-8566-9C3781FE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42884-0AC6-4945-8D29-57EF956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4301-3F55-5B49-A77D-8A6776A1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3662D-BE96-B94F-A239-798702A5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B7DC0-6F13-DC4C-A42A-FFE6335EA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C4AB1-2983-B049-80B1-6B2F23D15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EDD30-6F05-8045-AB94-E61E88422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68D43-270F-FD45-9B0C-B2035C94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22FA8-E566-1B4B-AF42-177FAE2A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3C096-6F9C-1040-AFD1-11285B28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2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646E-FE33-5A48-8B90-2C3FD95C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4754D-F379-144C-ACA1-E4016E53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3EE40-C6D3-D743-819A-1F2A8926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88B35-8CFF-BC48-A6F7-4C7F8B06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19595-51EC-F840-BD60-08B31D17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B9604-2F93-D341-905D-19045592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F2052-F8B0-A04B-9B06-0662393F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7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7E99-A1C6-8145-BBF5-7D4F1547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5B8B-37D7-2447-8BC8-81D3F3FA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E1CB-F85C-B743-90FD-09C75451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83BBE-5225-2247-9F58-1A44D974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3895-6004-DB4B-AE11-83D470EC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E3321-5A88-3A47-BF34-910ECBEC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B26-8D17-204A-8127-D6E183AE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2C571-779B-0940-A05E-5A3DF46A5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1285-F165-7B44-912A-102DF503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FED13-D2E9-DB4F-A7FF-AA4A8EC6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DC86E-ABF9-3842-B06A-0C53A0DC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5C38A-8E6C-9C45-9DC8-F3F80BA6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3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441D9-A5BD-794D-97CC-36375069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032CE-D5ED-E947-8040-D66E5299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675F0-E25B-1241-BD99-F1715E0C4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1AE49-B758-1440-ABC2-B293C0005E6F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B4AA2-3780-DC45-A6D1-F0F459678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E33F-05DE-BF46-8EC5-DAAB6A0B4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A08FD-BE9C-714A-80BB-FB01D20D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wes.com/pd/Delta-Traditional-8-92-in-Venetian-Bronze-Wall-Mount-Grab-Bar/10002138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wes.com/pd/Delta-Traditional-8-92-in-Polished-Chrome-Wall-Mount-Grab-Bar/1000215171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omedepot.com/p/Transolid-Linear-36-in-L-x-60-in-W-Alcove-Shower-Pan-Base-with-Center-Drain-in-White-FL6036C-31/315551202?NCNI-5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lowes.com/pd/Transolid-Linear-White-Solid-Surface-Shower-Base-32-in-W-x-60-in-L-with-Left-Drain/1001094322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wes.com/pd/Delta-Faucet-Vesna-Chrome-1-Handle-Bathtub-and-Shower-Faucet-with-Valve/1002622656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lowes.com/pd/Delta-Faucet-Vesna-Matte-Black-1-Handle-Bathtub-and-Shower-Faucet-with-Valve/10026226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lowes.com/pd/Delta-Faucet-Vesna-Spotshield-Brushed-Nickel-1-Handle-Bathtub-and-Shower-Faucet-with-Valve/100262266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in a room&#10;&#10;Description automatically generated">
            <a:extLst>
              <a:ext uri="{FF2B5EF4-FFF2-40B4-BE49-F238E27FC236}">
                <a16:creationId xmlns:a16="http://schemas.microsoft.com/office/drawing/2014/main" id="{0D81F2F2-C71A-4959-A996-E8DEA86F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572" y="290842"/>
            <a:ext cx="11267496" cy="627790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919475-E876-4AEC-ADB3-1708400BE9E8}"/>
                  </a:ext>
                </a:extLst>
              </p14:cNvPr>
              <p14:cNvContentPartPr/>
              <p14:nvPr/>
            </p14:nvContentPartPr>
            <p14:xfrm>
              <a:off x="6554916" y="1672792"/>
              <a:ext cx="566109" cy="71455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919475-E876-4AEC-ADB3-1708400BE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7012" y="1654720"/>
                <a:ext cx="601558" cy="75033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57637CB-821E-4A1B-A5E2-ADE9160573A8}"/>
              </a:ext>
            </a:extLst>
          </p:cNvPr>
          <p:cNvSpPr/>
          <p:nvPr/>
        </p:nvSpPr>
        <p:spPr>
          <a:xfrm>
            <a:off x="6461904" y="3032904"/>
            <a:ext cx="5218980" cy="354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E8172-671A-3A41-9BF9-CDB03187758A}"/>
              </a:ext>
            </a:extLst>
          </p:cNvPr>
          <p:cNvSpPr txBox="1"/>
          <p:nvPr/>
        </p:nvSpPr>
        <p:spPr>
          <a:xfrm>
            <a:off x="7291653" y="1815014"/>
            <a:ext cx="566109" cy="369332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Corner Shower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D7B-71FE-894B-A5E3-4773B47F373B}"/>
              </a:ext>
            </a:extLst>
          </p:cNvPr>
          <p:cNvSpPr txBox="1"/>
          <p:nvPr/>
        </p:nvSpPr>
        <p:spPr>
          <a:xfrm>
            <a:off x="7944259" y="1730316"/>
            <a:ext cx="566109" cy="646331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Alcove Shower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2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in a room&#10;&#10;Description automatically generated">
            <a:extLst>
              <a:ext uri="{FF2B5EF4-FFF2-40B4-BE49-F238E27FC236}">
                <a16:creationId xmlns:a16="http://schemas.microsoft.com/office/drawing/2014/main" id="{0D81F2F2-C71A-4959-A996-E8DEA86F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290842"/>
            <a:ext cx="11267496" cy="62779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637CB-821E-4A1B-A5E2-ADE9160573A8}"/>
              </a:ext>
            </a:extLst>
          </p:cNvPr>
          <p:cNvSpPr/>
          <p:nvPr/>
        </p:nvSpPr>
        <p:spPr>
          <a:xfrm>
            <a:off x="6461904" y="3032904"/>
            <a:ext cx="5218980" cy="354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E8172-671A-3A41-9BF9-CDB03187758A}"/>
              </a:ext>
            </a:extLst>
          </p:cNvPr>
          <p:cNvSpPr txBox="1"/>
          <p:nvPr/>
        </p:nvSpPr>
        <p:spPr>
          <a:xfrm>
            <a:off x="7291653" y="1815014"/>
            <a:ext cx="566109" cy="369332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Corner Shower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D7B-71FE-894B-A5E3-4773B47F373B}"/>
              </a:ext>
            </a:extLst>
          </p:cNvPr>
          <p:cNvSpPr txBox="1"/>
          <p:nvPr/>
        </p:nvSpPr>
        <p:spPr>
          <a:xfrm>
            <a:off x="7944259" y="1730316"/>
            <a:ext cx="566109" cy="646331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Alcove Shower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D9BC0E-5B62-444F-9679-F4311D6CA3BB}"/>
                  </a:ext>
                </a:extLst>
              </p14:cNvPr>
              <p14:cNvContentPartPr/>
              <p14:nvPr/>
            </p14:nvContentPartPr>
            <p14:xfrm>
              <a:off x="7855774" y="1574796"/>
              <a:ext cx="663840" cy="84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D9BC0E-5B62-444F-9679-F4311D6CA3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7134" y="1565796"/>
                <a:ext cx="68148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0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5F19-C2F2-E644-A376-EF6D515D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ALCOVE – INCLUDED IN PACKAGE</a:t>
            </a:r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F8CA3F8-A8EF-A945-A8ED-DDC8B22F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05" y="2604756"/>
            <a:ext cx="3196459" cy="1320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BD1EBD-1B2D-444C-8EF6-B4875A88D39D}"/>
              </a:ext>
            </a:extLst>
          </p:cNvPr>
          <p:cNvSpPr/>
          <p:nvPr/>
        </p:nvSpPr>
        <p:spPr>
          <a:xfrm>
            <a:off x="4233579" y="4213729"/>
            <a:ext cx="3526749" cy="1231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82E6D"/>
                </a:solidFill>
                <a:latin typeface="Work Sans"/>
              </a:rPr>
              <a:t>60x30 </a:t>
            </a:r>
          </a:p>
          <a:p>
            <a:r>
              <a:rPr lang="en-US" sz="1400" dirty="0">
                <a:ea typeface="+mn-lt"/>
                <a:cs typeface="+mn-lt"/>
              </a:rPr>
              <a:t>High Gloss White Acrylic Shower Base (Common: 60-in W x 32-in L; Actual: 59.875-in W x 30.75-in L) RIGHT OR LEFT DRAIN</a:t>
            </a:r>
          </a:p>
          <a:p>
            <a:endParaRPr lang="en-US" sz="1400" dirty="0">
              <a:cs typeface="Calibri"/>
            </a:endParaRPr>
          </a:p>
        </p:txBody>
      </p:sp>
      <p:pic>
        <p:nvPicPr>
          <p:cNvPr id="7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DA273CD-ED68-B149-80C5-926DFE46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05" y="1465822"/>
            <a:ext cx="3232252" cy="132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1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5F19-C2F2-E644-A376-EF6D515D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ALCOVE – UPGRADE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13854-9640-5646-99DE-272A9B4F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20" y="555789"/>
            <a:ext cx="4545027" cy="1986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B53AF9-3794-4141-BC8F-7CF4160B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97" y="2271761"/>
            <a:ext cx="4770638" cy="19936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CCCC2F-0B16-BA49-9BB2-F6127F8958FC}"/>
              </a:ext>
            </a:extLst>
          </p:cNvPr>
          <p:cNvSpPr/>
          <p:nvPr/>
        </p:nvSpPr>
        <p:spPr>
          <a:xfrm>
            <a:off x="6537925" y="4681195"/>
            <a:ext cx="4205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60X36 </a:t>
            </a:r>
          </a:p>
          <a:p>
            <a:pPr fontAlgn="base"/>
            <a:r>
              <a:rPr lang="en-US" dirty="0">
                <a:latin typeface="Helvetica" pitchFamily="2" charset="0"/>
              </a:rPr>
              <a:t>White Acrylic Shower Base 36-in W x 60-in L with Left or Right Drain</a:t>
            </a:r>
            <a:endParaRPr lang="en-US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3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A53F1F-DE4E-3C4F-9E77-B36AB075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06" y="1427367"/>
            <a:ext cx="3095184" cy="309518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7C38C-D422-B447-BE32-EF0CC113B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56" y="1427366"/>
            <a:ext cx="3095185" cy="309518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FF312-C0F5-0D41-A86C-1DA754C84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6" y="1427366"/>
            <a:ext cx="3095184" cy="3095184"/>
          </a:xfrm>
          <a:prstGeom prst="rect">
            <a:avLst/>
          </a:prstGeom>
          <a:ln>
            <a:noFill/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49363"/>
            <a:ext cx="11193814" cy="1325563"/>
          </a:xfrm>
        </p:spPr>
        <p:txBody>
          <a:bodyPr/>
          <a:lstStyle/>
          <a:p>
            <a:r>
              <a:rPr lang="en-US" dirty="0"/>
              <a:t>WALLS – INCLUDED IN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358325" y="4601881"/>
            <a:ext cx="2557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82E6D"/>
                </a:solidFill>
                <a:effectLst/>
                <a:latin typeface="Work Sans"/>
              </a:rPr>
              <a:t>GRAY DIAMOND SIM TILE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4362878" y="4586253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82E6D"/>
                </a:solidFill>
                <a:effectLst/>
                <a:latin typeface="Work Sans"/>
              </a:rPr>
              <a:t>ALMOND </a:t>
            </a:r>
            <a:r>
              <a:rPr lang="en-US" dirty="0">
                <a:solidFill>
                  <a:srgbClr val="082E6D"/>
                </a:solidFill>
                <a:latin typeface="Work Sans"/>
              </a:rPr>
              <a:t>8x10 SIM TILE</a:t>
            </a:r>
            <a:endParaRPr lang="en-US" b="0" i="0" dirty="0">
              <a:solidFill>
                <a:srgbClr val="082E6D"/>
              </a:solidFill>
              <a:effectLst/>
              <a:latin typeface="Work Sans"/>
            </a:endParaRPr>
          </a:p>
          <a:p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483971" y="4586253"/>
            <a:ext cx="251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82E6D"/>
                </a:solidFill>
                <a:effectLst/>
                <a:latin typeface="Work Sans"/>
              </a:rPr>
              <a:t>WHITE SUBWAY SIM TILE</a:t>
            </a:r>
          </a:p>
        </p:txBody>
      </p:sp>
    </p:spTree>
    <p:extLst>
      <p:ext uri="{BB962C8B-B14F-4D97-AF65-F5344CB8AC3E}">
        <p14:creationId xmlns:p14="http://schemas.microsoft.com/office/powerpoint/2010/main" val="156133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E9B3-979F-5644-A5A0-D0BA4F92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Diamond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114C2-284A-8A43-804C-09E488100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0" y="2185194"/>
            <a:ext cx="3302000" cy="3632200"/>
          </a:xfrm>
        </p:spPr>
      </p:pic>
    </p:spTree>
    <p:extLst>
      <p:ext uri="{BB962C8B-B14F-4D97-AF65-F5344CB8AC3E}">
        <p14:creationId xmlns:p14="http://schemas.microsoft.com/office/powerpoint/2010/main" val="29349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E9B3-979F-5644-A5A0-D0BA4F92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Almond 8X10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54D48D-88E8-3345-8307-F539D9DAA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0" y="2147094"/>
            <a:ext cx="3200400" cy="3708400"/>
          </a:xfrm>
        </p:spPr>
      </p:pic>
    </p:spTree>
    <p:extLst>
      <p:ext uri="{BB962C8B-B14F-4D97-AF65-F5344CB8AC3E}">
        <p14:creationId xmlns:p14="http://schemas.microsoft.com/office/powerpoint/2010/main" val="1459421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EBF8-396C-6643-AD82-FC23D8DD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Subway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76582-990E-4145-898F-868DE3694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950" y="2185194"/>
            <a:ext cx="3340100" cy="3632200"/>
          </a:xfrm>
        </p:spPr>
      </p:pic>
    </p:spTree>
    <p:extLst>
      <p:ext uri="{BB962C8B-B14F-4D97-AF65-F5344CB8AC3E}">
        <p14:creationId xmlns:p14="http://schemas.microsoft.com/office/powerpoint/2010/main" val="68545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6" y="49363"/>
            <a:ext cx="1203687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SHOWER PLUMBING FIXTURES – INCLUDED IN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786342" y="4512672"/>
            <a:ext cx="3347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82E6D"/>
                </a:solidFill>
                <a:effectLst/>
                <a:latin typeface="Work Sans"/>
              </a:rPr>
              <a:t>INCLUDED - 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sz="2400" dirty="0"/>
              <a:t>Single-Handle 1-Spray Shower Faucet in Chrome (Valve Included)</a:t>
            </a:r>
            <a:endParaRPr lang="en-US" sz="2400" b="0" i="0" dirty="0">
              <a:solidFill>
                <a:srgbClr val="082E6D"/>
              </a:solidFill>
              <a:effectLst/>
              <a:latin typeface="Work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B3E5-39E9-2740-AB93-AB444EE9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396" y="976308"/>
            <a:ext cx="2465976" cy="33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BF510-2E93-094A-83B2-22CD48E0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8" y="805217"/>
            <a:ext cx="10545882" cy="405803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SHOWER PLUMBING FIXTURES – FREE UPGRADE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363676" y="4710161"/>
            <a:ext cx="3240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3-Spray Shower Faucet in Brushed Nickel (Valve Included)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223739" y="4557070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3-Spray Shower Faucet in Chrome (Valve Included)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3-Spray Shower Faucet in Legacy Bronze (Valve Included)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95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B6F8F-DDFD-034F-8B2C-1A8F39DD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" y="733427"/>
            <a:ext cx="12192000" cy="412982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SHOWER PLUMBING FIXTURES – ADD ON/UPGRADE LEVEL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363676" y="4710161"/>
            <a:ext cx="3240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1-Spray Shower Faucet with Valve in Brushed Nickel (Valve Included)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19713" y="4786707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1-Spray Shower Faucet with Valve in Chrome (Valve Included)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1-Spray Shower Faucet with Valve in Oil Rubbed Bronze (Valve Included)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82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6" y="49363"/>
            <a:ext cx="12036879" cy="1325563"/>
          </a:xfrm>
        </p:spPr>
        <p:txBody>
          <a:bodyPr>
            <a:normAutofit/>
          </a:bodyPr>
          <a:lstStyle/>
          <a:p>
            <a:r>
              <a:rPr lang="en-US" sz="3600"/>
              <a:t>INCLUDED IN PACKAGE: TUB</a:t>
            </a:r>
            <a:endParaRPr lang="en-US" sz="360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628508" y="4378934"/>
            <a:ext cx="3347913" cy="12926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0" i="0" dirty="0">
                <a:solidFill>
                  <a:srgbClr val="082E6D"/>
                </a:solidFill>
                <a:effectLst/>
                <a:latin typeface="Work Sans"/>
              </a:rPr>
              <a:t>INCLUDED –</a:t>
            </a:r>
          </a:p>
          <a:p>
            <a:r>
              <a:rPr lang="en-US" dirty="0"/>
              <a:t>29-in W x 60-in L White Rectangular Right-Hand or Left Hand Drain Alcove Bathtub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2B0AD-BCC3-A34E-89DD-37F74233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97" y="1188340"/>
            <a:ext cx="6514890" cy="29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30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6" y="49363"/>
            <a:ext cx="1203687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TUB PLUMBING FIXTURES – INCLUDED IN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786342" y="4512672"/>
            <a:ext cx="33479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82E6D"/>
                </a:solidFill>
                <a:effectLst/>
                <a:latin typeface="Work Sans"/>
              </a:rPr>
              <a:t>INCLUDED - 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dirty="0"/>
              <a:t>3-Handle 1-Spray Tub and Shower Faucet in Chrome (Valve Included)</a:t>
            </a:r>
            <a:endParaRPr lang="en-US" sz="2400" b="0" i="0" dirty="0">
              <a:solidFill>
                <a:srgbClr val="082E6D"/>
              </a:solidFill>
              <a:effectLst/>
              <a:latin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0770F-83EA-E34E-9AE8-7B1084E9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95" y="1131651"/>
            <a:ext cx="3911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0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B7AD1-EFE8-894F-BFAC-7E9CCA79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4" y="440675"/>
            <a:ext cx="11714362" cy="465203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4" y="-376539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TUB PLUMBING FIXTURES – FREE UPGRADE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067401" y="5092710"/>
            <a:ext cx="4181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 Single-Handle 1-Spray 1.75 GPM Tub and Shower Faucet with Valve in Spot Resist Brushed Nickel (Valve Included) 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19714" y="4955585"/>
            <a:ext cx="3599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Single-Handle 1-Spray 1.75 GPM Tub and Shower Faucet with Valve in Chrome (Valve Included)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5092709"/>
            <a:ext cx="3859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Single-Handle 1-Spray 1.75 GPM Tub and Shower Faucet with Valve in Mediterranean Bronze (Valve Included) 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373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064E5-7017-8947-87A1-0E7AB165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9" y="445586"/>
            <a:ext cx="11348188" cy="458738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4" y="-376539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TUB PLUMBING FIXTURES – ADD ON/UPGRADE LEVEL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067401" y="5092710"/>
            <a:ext cx="4181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Single-Handle 5-Spray Tub and Shower Faucet with H2Okinetic in </a:t>
            </a:r>
            <a:r>
              <a:rPr lang="en-US" sz="1600" dirty="0" err="1"/>
              <a:t>SpotShield</a:t>
            </a:r>
            <a:r>
              <a:rPr lang="en-US" sz="1600" dirty="0"/>
              <a:t> Brushed Nickel (Valve Included)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19714" y="4955585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5-Spray Tub and Shower Faucet with H2Okinetic in Chrome (Valve Included)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5092709"/>
            <a:ext cx="3859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Single-Handle 5-Spray Tub and Shower Faucet with H2Okinetic in Venetian Bronze (Valve Included) 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94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6" y="49363"/>
            <a:ext cx="1203687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ACCESSORIES: GRAB BAR – INCLUDED IN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786342" y="4512672"/>
            <a:ext cx="33479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82E6D"/>
                </a:solidFill>
                <a:effectLst/>
                <a:latin typeface="Work Sans"/>
              </a:rPr>
              <a:t>INCLUDED - 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pPr fontAlgn="base"/>
            <a:r>
              <a:rPr lang="en-US" b="1" dirty="0"/>
              <a:t>18-in Stainless Steel Wall Mount (ADA Compliant) Grab Bar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53CE8-289A-5541-B5E8-93DD1E9D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36" y="1271519"/>
            <a:ext cx="4608209" cy="29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/>
              <a:t>ACCESSORIES: GRAB BARS – ADD ON/UPGRADE LEVEL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184514" y="4726168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Traditional 18-in Vibrant Brushed Nickel Wall Mount Grab Bar 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79163" y="4710161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Traditional 18-in Polished Stainless Wall Mount Grab Bar 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Traditional 18-in Oil-Rubbed Bronze Wall Mount (ADA Compliant) Grab Bar </a:t>
            </a:r>
            <a:r>
              <a:rPr lang="en-US" dirty="0"/>
              <a:t>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6984D-A972-9C40-B97C-D047BC2F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34"/>
            <a:ext cx="12192000" cy="27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ACCESSORIES: </a:t>
            </a:r>
            <a:r>
              <a:rPr lang="en-US" sz="3600"/>
              <a:t>GRAB BARS – ADD ON/UPGRADE LEVEL 3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119713" y="4540086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18-in Chrome Wall Mount (ADA Compliant) Grab Bar 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4171889" y="4540085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18-in Brushed Nickel Wall Mount (ADA Compliant) Grab Bar</a:t>
            </a:r>
          </a:p>
          <a:p>
            <a:pPr fontAlgn="base"/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18-in Oil Rubbed Bronze Wall Mount (ADA Compliant) Grab Bar</a:t>
            </a:r>
          </a:p>
          <a:p>
            <a:r>
              <a:rPr lang="en-US" dirty="0"/>
              <a:t>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C167A1-0E2F-4949-955A-520BD792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" y="1614279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8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/>
              <a:t>ACCESSORIES: CORNER SHELVES – INCLUDED IN PACKAGE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2955020" y="4437431"/>
            <a:ext cx="483693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8" bright white polished corner shelf Bright White 1-Tier Ceramic Wall Mount Bathroom Shelf</a:t>
            </a:r>
          </a:p>
        </p:txBody>
      </p:sp>
      <p:pic>
        <p:nvPicPr>
          <p:cNvPr id="2" name="Content Placeholder 4" descr="Diagram, icon&#10;&#10;Description automatically generated">
            <a:extLst>
              <a:ext uri="{FF2B5EF4-FFF2-40B4-BE49-F238E27FC236}">
                <a16:creationId xmlns:a16="http://schemas.microsoft.com/office/drawing/2014/main" id="{5935D0C2-6FD0-458C-83C5-F4B6E55C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6712" y="1152429"/>
            <a:ext cx="2829391" cy="2782458"/>
          </a:xfrm>
        </p:spPr>
      </p:pic>
    </p:spTree>
    <p:extLst>
      <p:ext uri="{BB962C8B-B14F-4D97-AF65-F5344CB8AC3E}">
        <p14:creationId xmlns:p14="http://schemas.microsoft.com/office/powerpoint/2010/main" val="43579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ACCESSORIES: CORNER SHELVES – ADD ON LEVEL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6073000" y="4281921"/>
            <a:ext cx="483693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8.92-in Venetian Bronze Wall Mount Grab Bar</a:t>
            </a:r>
          </a:p>
          <a:p>
            <a:r>
              <a:rPr lang="en-US" b="1" dirty="0"/>
              <a:t> - </a:t>
            </a:r>
            <a:r>
              <a:rPr lang="en-US" b="0" i="0">
                <a:solidFill>
                  <a:srgbClr val="082E6D"/>
                </a:solidFill>
                <a:effectLst/>
                <a:highlight>
                  <a:srgbClr val="FFFF00"/>
                </a:highlight>
                <a:latin typeface="Work Sans"/>
              </a:rPr>
              <a:t>$</a:t>
            </a:r>
            <a:r>
              <a:rPr lang="en-US">
                <a:solidFill>
                  <a:srgbClr val="082E6D"/>
                </a:solidFill>
                <a:highlight>
                  <a:srgbClr val="FFFF00"/>
                </a:highlight>
                <a:latin typeface="Work Sans"/>
              </a:rPr>
              <a:t>78.33/ea</a:t>
            </a:r>
            <a:endParaRPr lang="en-US" b="0" i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8018BF-E7EE-734F-8605-CECF5682E37C}"/>
              </a:ext>
            </a:extLst>
          </p:cNvPr>
          <p:cNvSpPr/>
          <p:nvPr/>
        </p:nvSpPr>
        <p:spPr>
          <a:xfrm>
            <a:off x="6165980" y="5475562"/>
            <a:ext cx="3599234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3"/>
              </a:rPr>
              <a:t>https://www.lowes.com/pd/Delta-Traditional-8-92-in-Venetian-Bronze-Wall-Mount-Grab-Bar/1000213865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BCF78E-FFCA-42B0-8669-563A26E26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9" r="60980"/>
          <a:stretch/>
        </p:blipFill>
        <p:spPr>
          <a:xfrm>
            <a:off x="1186977" y="2006393"/>
            <a:ext cx="2631867" cy="21150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9D374A-853D-4E91-80F6-DBD1E6D8619D}"/>
              </a:ext>
            </a:extLst>
          </p:cNvPr>
          <p:cNvSpPr/>
          <p:nvPr/>
        </p:nvSpPr>
        <p:spPr>
          <a:xfrm>
            <a:off x="1139438" y="4254706"/>
            <a:ext cx="4836932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Traditional 8.92-in Polished Chrome Wall Mount Grab Bar</a:t>
            </a:r>
          </a:p>
          <a:p>
            <a:endParaRPr lang="en-US" b="1" dirty="0">
              <a:cs typeface="Calibri"/>
            </a:endParaRPr>
          </a:p>
          <a:p>
            <a:r>
              <a:rPr lang="en-US" b="1" dirty="0"/>
              <a:t> - </a:t>
            </a:r>
            <a:r>
              <a:rPr lang="en-US" b="0" i="0">
                <a:solidFill>
                  <a:srgbClr val="082E6D"/>
                </a:solidFill>
                <a:effectLst/>
                <a:highlight>
                  <a:srgbClr val="FFFF00"/>
                </a:highlight>
                <a:latin typeface="Work Sans"/>
              </a:rPr>
              <a:t>$</a:t>
            </a:r>
            <a:r>
              <a:rPr lang="en-US">
                <a:solidFill>
                  <a:srgbClr val="082E6D"/>
                </a:solidFill>
                <a:highlight>
                  <a:srgbClr val="FFFF00"/>
                </a:highlight>
                <a:latin typeface="Work Sans"/>
              </a:rPr>
              <a:t>45.65/ea</a:t>
            </a:r>
            <a:endParaRPr lang="en-US" b="0" i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1FF62D-E94E-48F2-9E57-12E1D1FC22B7}"/>
              </a:ext>
            </a:extLst>
          </p:cNvPr>
          <p:cNvSpPr/>
          <p:nvPr/>
        </p:nvSpPr>
        <p:spPr>
          <a:xfrm>
            <a:off x="1232418" y="5448347"/>
            <a:ext cx="3599234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5"/>
              </a:rPr>
              <a:t>https://www.lowes.com/pd/Delta-Traditional-8-92-in-Polished-Chrome-Wall-Mount-Grab-Bar/1000215171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7A615A-0C43-4A04-98CC-830E6E25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79"/>
          <a:stretch/>
        </p:blipFill>
        <p:spPr>
          <a:xfrm>
            <a:off x="6100493" y="1924853"/>
            <a:ext cx="2908489" cy="21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CORNER ACCESSORIES: GRAB BARS – </a:t>
            </a:r>
            <a:r>
              <a:rPr lang="en-US" sz="3400" dirty="0"/>
              <a:t>ADD ON/UPGRADE LEVEL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184514" y="4726168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13.25 in. x 1.25 in. Shower and Tub Grab Ring with Grips in Brushed Nickel-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79163" y="4710161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2-in-1 13.25 in. x 1.25 in. Shower and Tub Grab Ring with Grips in Chrome </a:t>
            </a:r>
            <a:r>
              <a:rPr lang="en-US" b="1" dirty="0"/>
              <a:t>-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2-in-1 13.25 in. x 1.25 in. Shower and Tub Grab Ring with Grips in Oil Rubbed Bronze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742E15F-8CE6-A94B-B8D8-6F8413EE2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073" y="947706"/>
            <a:ext cx="3823675" cy="333236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8D8A7-F5AB-944D-88F6-CE366EAC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027" y="1394966"/>
            <a:ext cx="3356623" cy="2728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F8906-ED73-5542-BC72-9F4EE35E6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4" y="1589127"/>
            <a:ext cx="3270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7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6" y="49363"/>
            <a:ext cx="12036879" cy="1325563"/>
          </a:xfrm>
        </p:spPr>
        <p:txBody>
          <a:bodyPr>
            <a:normAutofit/>
          </a:bodyPr>
          <a:lstStyle/>
          <a:p>
            <a:r>
              <a:rPr lang="en-US" sz="4000"/>
              <a:t>ACCESSORIES: CURTAIN ROD – INCLUDED IN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786342" y="4512672"/>
            <a:ext cx="3347913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0" i="0" dirty="0">
                <a:solidFill>
                  <a:srgbClr val="082E6D"/>
                </a:solidFill>
                <a:effectLst/>
                <a:latin typeface="Work Sans"/>
              </a:rPr>
              <a:t>INCLUDED -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43 in. to 72 in. Steel Adjustable Shower Curtain Rod in Chrome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3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9E436CBC-8265-4A32-A627-2981B8DC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224814"/>
            <a:ext cx="2743200" cy="4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in a room&#10;&#10;Description automatically generated">
            <a:extLst>
              <a:ext uri="{FF2B5EF4-FFF2-40B4-BE49-F238E27FC236}">
                <a16:creationId xmlns:a16="http://schemas.microsoft.com/office/drawing/2014/main" id="{0D81F2F2-C71A-4959-A996-E8DEA86F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572" y="290842"/>
            <a:ext cx="11267496" cy="627790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919475-E876-4AEC-ADB3-1708400BE9E8}"/>
                  </a:ext>
                </a:extLst>
              </p14:cNvPr>
              <p14:cNvContentPartPr/>
              <p14:nvPr/>
            </p14:nvContentPartPr>
            <p14:xfrm>
              <a:off x="7205156" y="1652166"/>
              <a:ext cx="566109" cy="71455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919475-E876-4AEC-ADB3-1708400BE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7241" y="1634456"/>
                <a:ext cx="601580" cy="75033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57637CB-821E-4A1B-A5E2-ADE9160573A8}"/>
              </a:ext>
            </a:extLst>
          </p:cNvPr>
          <p:cNvSpPr/>
          <p:nvPr/>
        </p:nvSpPr>
        <p:spPr>
          <a:xfrm>
            <a:off x="6461904" y="3032904"/>
            <a:ext cx="5218980" cy="354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E8172-671A-3A41-9BF9-CDB03187758A}"/>
              </a:ext>
            </a:extLst>
          </p:cNvPr>
          <p:cNvSpPr txBox="1"/>
          <p:nvPr/>
        </p:nvSpPr>
        <p:spPr>
          <a:xfrm>
            <a:off x="7291653" y="1815014"/>
            <a:ext cx="566109" cy="369332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Corner Shower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D7B-71FE-894B-A5E3-4773B47F373B}"/>
              </a:ext>
            </a:extLst>
          </p:cNvPr>
          <p:cNvSpPr txBox="1"/>
          <p:nvPr/>
        </p:nvSpPr>
        <p:spPr>
          <a:xfrm>
            <a:off x="7944259" y="1730316"/>
            <a:ext cx="566109" cy="646331"/>
          </a:xfrm>
          <a:prstGeom prst="rect">
            <a:avLst/>
          </a:prstGeom>
          <a:solidFill>
            <a:srgbClr val="637B7C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Alcove Shower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80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1952573" cy="1325563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ACCESSORIES: </a:t>
            </a:r>
            <a:r>
              <a:rPr lang="en-US" sz="3600" dirty="0"/>
              <a:t>CURTAIN ROD – ADD ON/UPGRADE LEVEL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119713" y="4540086"/>
            <a:ext cx="359923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44-in to 72-in Brushed Nickel Tension Single Straight Shower Rod</a:t>
            </a:r>
          </a:p>
          <a:p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  <a:p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4171889" y="4540085"/>
            <a:ext cx="359923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44-in to 72-in Brushed Nickel Tension Single Straight Shower Rod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44-in to 72-in Old World Bronze Tension Single Straight Shower Rod</a:t>
            </a:r>
          </a:p>
        </p:txBody>
      </p:sp>
      <p:pic>
        <p:nvPicPr>
          <p:cNvPr id="2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238B9C47-58ED-464C-9F48-D9D4F596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7" y="1673757"/>
            <a:ext cx="10288525" cy="21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86891"/>
            <a:ext cx="12350583" cy="1325563"/>
          </a:xfrm>
        </p:spPr>
        <p:txBody>
          <a:bodyPr>
            <a:normAutofit/>
          </a:bodyPr>
          <a:lstStyle/>
          <a:p>
            <a:r>
              <a:rPr lang="en-US" sz="3400" dirty="0">
                <a:ea typeface="+mj-lt"/>
                <a:cs typeface="+mj-lt"/>
              </a:rPr>
              <a:t>ACCESSORIES: </a:t>
            </a:r>
            <a:r>
              <a:rPr lang="en-US" sz="3400" dirty="0"/>
              <a:t>CURTAIN ROD – CURVED - ADD ON/UPGRADE LEVEL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119713" y="4540086"/>
            <a:ext cx="3156030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59-in to 60-in Chrome Fixed Single Curve Shower Rod</a:t>
            </a: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  <a:p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4171889" y="4540085"/>
            <a:ext cx="359923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59-in to 60-in Brushed Nickel Fixed Single Curve Shower Rod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69027" y="4863252"/>
            <a:ext cx="359923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59-in to 60-in Old World Bronze Fixed Single Curve Shower Rod</a:t>
            </a:r>
          </a:p>
        </p:txBody>
      </p:sp>
      <p:pic>
        <p:nvPicPr>
          <p:cNvPr id="3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46DAC49C-D63E-471B-BF1B-E679905C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" y="1099493"/>
            <a:ext cx="11851549" cy="30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7BDF-B115-5240-B9D0-DB218208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– Sealant &amp; Adhesive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96BAF-5008-4B43-9A5D-74030FBB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28138-E99D-5E41-97F3-B77D6E89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80" y="2702870"/>
            <a:ext cx="30353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B8668-E61B-134C-B8C2-39196738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486" y="2374014"/>
            <a:ext cx="2424327" cy="30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0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5F79-3B0E-FE47-989C-5C04EB4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– SOLID SURFACE 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1C46D-4A54-D844-BF6D-4B36608C6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569591"/>
            <a:ext cx="4177030" cy="18594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B6105-00E5-394A-9A9D-44E0AD51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269903"/>
            <a:ext cx="4422140" cy="1599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02C56-7643-EA43-9E8B-7FCA04E14E8C}"/>
              </a:ext>
            </a:extLst>
          </p:cNvPr>
          <p:cNvSpPr/>
          <p:nvPr/>
        </p:nvSpPr>
        <p:spPr>
          <a:xfrm>
            <a:off x="335280" y="4965243"/>
            <a:ext cx="509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latin typeface="Helvetica" pitchFamily="2" charset="0"/>
              </a:rPr>
              <a:t>White Solid Surface Shower Base 32-in W x 60-in L with Left or Right Drain - </a:t>
            </a:r>
            <a:r>
              <a:rPr lang="en-US" b="1" dirty="0">
                <a:highlight>
                  <a:srgbClr val="FFFF00"/>
                </a:highlight>
                <a:latin typeface="Helvetica" pitchFamily="2" charset="0"/>
              </a:rPr>
              <a:t>$330</a:t>
            </a:r>
            <a:endParaRPr lang="en-US" b="1" i="0" dirty="0">
              <a:effectLst/>
              <a:highlight>
                <a:srgbClr val="FFFF00"/>
              </a:highlight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FC66F-1D4C-4045-8FE4-5496092611CF}"/>
              </a:ext>
            </a:extLst>
          </p:cNvPr>
          <p:cNvSpPr/>
          <p:nvPr/>
        </p:nvSpPr>
        <p:spPr>
          <a:xfrm>
            <a:off x="111760" y="5707417"/>
            <a:ext cx="500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https://www.lowes.com/pd/Transolid-Linear-White-Solid-Surface-Shower-Base-32-in-W-x-60-in-L-with-Left-Drain/1001094322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163FBC-8603-D64F-A2E0-D9CE10E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29" y="2275453"/>
            <a:ext cx="5308600" cy="217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C6DA52-BED2-A648-9DFA-B9F72AAEEB4C}"/>
              </a:ext>
            </a:extLst>
          </p:cNvPr>
          <p:cNvSpPr/>
          <p:nvPr/>
        </p:nvSpPr>
        <p:spPr>
          <a:xfrm>
            <a:off x="6931659" y="4844146"/>
            <a:ext cx="4422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-neue"/>
              </a:rPr>
              <a:t>36 in. L x 60 in. W Alcove Shower Pan Base with Center Drain in White - </a:t>
            </a:r>
            <a:r>
              <a:rPr lang="en-US" b="1" dirty="0">
                <a:solidFill>
                  <a:srgbClr val="333333"/>
                </a:solidFill>
                <a:highlight>
                  <a:srgbClr val="FFFF00"/>
                </a:highlight>
                <a:latin typeface="helvetica-neue"/>
              </a:rPr>
              <a:t>$480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53915-51DB-D543-9A38-B74073CB8A24}"/>
              </a:ext>
            </a:extLst>
          </p:cNvPr>
          <p:cNvSpPr/>
          <p:nvPr/>
        </p:nvSpPr>
        <p:spPr>
          <a:xfrm>
            <a:off x="6931659" y="5490477"/>
            <a:ext cx="467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https://www.homedepot.com/p/Transolid-Linear-36-in-L-x-60-in-W-Alcove-Shower-Pan-Base-with-Center-Drain-in-White-FL6036C-31/315551202?NCNI-5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42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5F79-3B0E-FE47-989C-5C04EB4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– Seat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7A471-E1A7-FE4F-A0AE-58E9C169E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007394"/>
            <a:ext cx="8763000" cy="3987800"/>
          </a:xfrm>
        </p:spPr>
      </p:pic>
    </p:spTree>
    <p:extLst>
      <p:ext uri="{BB962C8B-B14F-4D97-AF65-F5344CB8AC3E}">
        <p14:creationId xmlns:p14="http://schemas.microsoft.com/office/powerpoint/2010/main" val="1914736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3" y="-271267"/>
            <a:ext cx="12072287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ADD ON – HANDHELD PLUMBING FIXTURE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53973-E2EC-AA43-8524-477EDD68035A}"/>
              </a:ext>
            </a:extLst>
          </p:cNvPr>
          <p:cNvSpPr/>
          <p:nvPr/>
        </p:nvSpPr>
        <p:spPr>
          <a:xfrm>
            <a:off x="4067401" y="5092710"/>
            <a:ext cx="41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Spotshield</a:t>
            </a:r>
            <a:r>
              <a:rPr lang="en-US" b="1" dirty="0"/>
              <a:t> Stainless 1-Handle Bathtub and Shower Faucet with Valve - </a:t>
            </a:r>
            <a:r>
              <a:rPr lang="en-US" sz="1600" dirty="0">
                <a:solidFill>
                  <a:srgbClr val="082E6D"/>
                </a:solidFill>
                <a:highlight>
                  <a:srgbClr val="FFFF00"/>
                </a:highlight>
                <a:latin typeface="Work Sans"/>
              </a:rPr>
              <a:t>$289.41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EC4E0-223C-3E49-B455-3F031CE386F1}"/>
              </a:ext>
            </a:extLst>
          </p:cNvPr>
          <p:cNvSpPr/>
          <p:nvPr/>
        </p:nvSpPr>
        <p:spPr>
          <a:xfrm>
            <a:off x="119714" y="4955585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Chrome 1-Handle Bathtub and Shower Faucet with Valve - </a:t>
            </a:r>
            <a:r>
              <a:rPr lang="en-US" sz="1600" b="0" i="0" dirty="0">
                <a:solidFill>
                  <a:srgbClr val="082E6D"/>
                </a:solidFill>
                <a:effectLst/>
                <a:highlight>
                  <a:srgbClr val="FFFF00"/>
                </a:highlight>
                <a:latin typeface="Work Sans"/>
              </a:rPr>
              <a:t>$269.34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98752-25A8-2B47-9707-4F9A2A2FBF46}"/>
              </a:ext>
            </a:extLst>
          </p:cNvPr>
          <p:cNvSpPr/>
          <p:nvPr/>
        </p:nvSpPr>
        <p:spPr>
          <a:xfrm>
            <a:off x="8332377" y="5225732"/>
            <a:ext cx="3859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Matte Black 1-Handle Bathtub and Shower Faucet with Valve </a:t>
            </a:r>
            <a:r>
              <a:rPr lang="en-US" sz="1600" dirty="0"/>
              <a:t>-</a:t>
            </a:r>
            <a:r>
              <a:rPr lang="en-US" sz="1600" dirty="0">
                <a:highlight>
                  <a:srgbClr val="FFFF00"/>
                </a:highlight>
              </a:rPr>
              <a:t> $288.83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53B0D-A8C1-FA43-B5DB-77A642B11657}"/>
              </a:ext>
            </a:extLst>
          </p:cNvPr>
          <p:cNvSpPr/>
          <p:nvPr/>
        </p:nvSpPr>
        <p:spPr>
          <a:xfrm>
            <a:off x="8369026" y="6045223"/>
            <a:ext cx="359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https://www.lowes.com/pd/Delta-Faucet-Vesna-Matte-Black-1-Handle-Bathtub-and-Shower-Faucet-with-Valve/1002622676</a:t>
            </a:r>
            <a:r>
              <a:rPr lang="en-US" sz="1200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8018BF-E7EE-734F-8605-CECF5682E37C}"/>
              </a:ext>
            </a:extLst>
          </p:cNvPr>
          <p:cNvSpPr/>
          <p:nvPr/>
        </p:nvSpPr>
        <p:spPr>
          <a:xfrm>
            <a:off x="-44173" y="5903893"/>
            <a:ext cx="3921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https://www.lowes.com/pd/Delta-Faucet-Vesna-Chrome-1-Handle-Bathtub-and-Shower-Faucet-with-Valve/1002622656</a:t>
            </a:r>
            <a:r>
              <a:rPr lang="en-US" sz="14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9C1A1B-0AA2-1342-BCE3-0A51E0B750C9}"/>
              </a:ext>
            </a:extLst>
          </p:cNvPr>
          <p:cNvSpPr/>
          <p:nvPr/>
        </p:nvSpPr>
        <p:spPr>
          <a:xfrm>
            <a:off x="4067401" y="5903893"/>
            <a:ext cx="3921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https://www.lowes.com/pd/Delta-Faucet-Vesna-Spotshield-Brushed-Nickel-1-Handle-Bathtub-and-Shower-Faucet-with-Valve/1002622660</a:t>
            </a:r>
            <a:r>
              <a:rPr lang="en-US" sz="1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482EB-2946-6745-AF69-9E7DDF90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27" y="827903"/>
            <a:ext cx="1543267" cy="3917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302AA-6B85-4A4B-9A57-32465364E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56" y="709552"/>
            <a:ext cx="1746813" cy="4153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BF790-D94B-BC47-B8A8-014F52D9D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324" y="712358"/>
            <a:ext cx="1423027" cy="41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5F79-3B0E-FE47-989C-5C04EB4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ON – WINDOW KIT – SELECT COLOR: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F990F-A1AF-A64D-81D7-B47F6699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847" t="18264" r="56167" b="55802"/>
          <a:stretch/>
        </p:blipFill>
        <p:spPr>
          <a:xfrm>
            <a:off x="5142245" y="2781342"/>
            <a:ext cx="1351722" cy="940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8295D-3BC4-9D43-8D7B-78F26AC7B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2" t="37418" r="47668" b="11016"/>
          <a:stretch/>
        </p:blipFill>
        <p:spPr>
          <a:xfrm>
            <a:off x="7794692" y="2790566"/>
            <a:ext cx="1092500" cy="931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5B3F-2161-1B40-9C1A-5C18721335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95" t="16191" r="50699" b="54704"/>
          <a:stretch/>
        </p:blipFill>
        <p:spPr>
          <a:xfrm>
            <a:off x="2298448" y="2724454"/>
            <a:ext cx="1351722" cy="940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77EC8-109B-AD41-8705-E25C6003C564}"/>
              </a:ext>
            </a:extLst>
          </p:cNvPr>
          <p:cNvSpPr txBox="1"/>
          <p:nvPr/>
        </p:nvSpPr>
        <p:spPr>
          <a:xfrm>
            <a:off x="2464904" y="4121426"/>
            <a:ext cx="11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019F7-7904-3740-881D-1457CA4983C8}"/>
              </a:ext>
            </a:extLst>
          </p:cNvPr>
          <p:cNvSpPr txBox="1"/>
          <p:nvPr/>
        </p:nvSpPr>
        <p:spPr>
          <a:xfrm>
            <a:off x="5203287" y="4105725"/>
            <a:ext cx="11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DF0F1-85D0-7543-A4B1-2DE728FF893A}"/>
              </a:ext>
            </a:extLst>
          </p:cNvPr>
          <p:cNvSpPr txBox="1"/>
          <p:nvPr/>
        </p:nvSpPr>
        <p:spPr>
          <a:xfrm>
            <a:off x="7748309" y="4105725"/>
            <a:ext cx="11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199216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EAE7C3AA-E005-4C8B-837F-FC766553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95" y="725461"/>
            <a:ext cx="2195161" cy="1976202"/>
          </a:xfrm>
          <a:prstGeom prst="rect">
            <a:avLst/>
          </a:prstGeom>
        </p:spPr>
      </p:pic>
      <p:pic>
        <p:nvPicPr>
          <p:cNvPr id="2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2EC2932-EA27-4331-BF33-ED849719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58" y="804786"/>
            <a:ext cx="1955327" cy="15469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PAN – STYLE SELECTION</a:t>
            </a:r>
            <a:endParaRPr lang="en-US" dirty="0">
              <a:cs typeface="Calibri Light"/>
            </a:endParaRPr>
          </a:p>
        </p:txBody>
      </p:sp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48862A82-D7F7-47E6-AE0C-3CC01D23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73" y="910617"/>
            <a:ext cx="2052521" cy="14926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045B5-AFE2-41A9-BBC4-B8DD97B93DC6}"/>
              </a:ext>
            </a:extLst>
          </p:cNvPr>
          <p:cNvSpPr/>
          <p:nvPr/>
        </p:nvSpPr>
        <p:spPr>
          <a:xfrm>
            <a:off x="216992" y="2557439"/>
            <a:ext cx="352674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82E6D"/>
                </a:solidFill>
                <a:latin typeface="Work Sans"/>
              </a:rPr>
              <a:t>ALCOVE </a:t>
            </a:r>
            <a:r>
              <a:rPr lang="en-US" sz="2000" dirty="0">
                <a:solidFill>
                  <a:srgbClr val="082E6D"/>
                </a:solidFill>
                <a:ea typeface="+mn-lt"/>
                <a:cs typeface="+mn-lt"/>
              </a:rPr>
              <a:t>CORNER </a:t>
            </a:r>
            <a:r>
              <a:rPr lang="en-US" sz="2000" dirty="0">
                <a:solidFill>
                  <a:srgbClr val="082E6D"/>
                </a:solidFill>
                <a:latin typeface="Work Sans"/>
              </a:rPr>
              <a:t> </a:t>
            </a:r>
            <a:endParaRPr lang="en-US" sz="2000" dirty="0">
              <a:solidFill>
                <a:srgbClr val="082E6D"/>
              </a:solidFill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2B3459-0A87-4115-9C37-E13D15515AD7}"/>
              </a:ext>
            </a:extLst>
          </p:cNvPr>
          <p:cNvSpPr/>
          <p:nvPr/>
        </p:nvSpPr>
        <p:spPr>
          <a:xfrm>
            <a:off x="8824213" y="2481022"/>
            <a:ext cx="334791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82E6D"/>
                </a:solidFill>
                <a:latin typeface="Work Sans"/>
              </a:rPr>
              <a:t>ROUND CORNER 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34CE48-AB21-4B9D-8BF8-723E3618FF7A}"/>
              </a:ext>
            </a:extLst>
          </p:cNvPr>
          <p:cNvSpPr/>
          <p:nvPr/>
        </p:nvSpPr>
        <p:spPr>
          <a:xfrm>
            <a:off x="4423408" y="2595643"/>
            <a:ext cx="3347913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82E6D"/>
                </a:solidFill>
                <a:latin typeface="Work Sans"/>
              </a:rPr>
              <a:t>NEO ANGLE</a:t>
            </a:r>
            <a:endParaRPr lang="en-US" sz="16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22330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PAN – SIZE SELECTION – ALCOVE CORNER</a:t>
            </a:r>
            <a:endParaRPr lang="en-US" dirty="0">
              <a:cs typeface="Calibri Light"/>
            </a:endParaRPr>
          </a:p>
        </p:txBody>
      </p:sp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48862A82-D7F7-47E6-AE0C-3CC01D23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620" y="1406105"/>
            <a:ext cx="2743200" cy="1991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045B5-AFE2-41A9-BBC4-B8DD97B93DC6}"/>
              </a:ext>
            </a:extLst>
          </p:cNvPr>
          <p:cNvSpPr/>
          <p:nvPr/>
        </p:nvSpPr>
        <p:spPr>
          <a:xfrm>
            <a:off x="8370017" y="3953813"/>
            <a:ext cx="3347913" cy="12926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82E6D"/>
                </a:solidFill>
                <a:latin typeface="Work Sans"/>
              </a:rPr>
              <a:t>ALCOVE 36x36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dirty="0"/>
              <a:t>White Acrylic Shower Base 35.875-in W x 35.875-in L with Center Drain</a:t>
            </a:r>
          </a:p>
        </p:txBody>
      </p:sp>
      <p:pic>
        <p:nvPicPr>
          <p:cNvPr id="3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4C972449-54B7-4EA2-89F9-BA633CFA0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45" y="1199639"/>
            <a:ext cx="3450771" cy="23177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2623B1-2A63-4308-B4FA-8C7202A7C92A}"/>
              </a:ext>
            </a:extLst>
          </p:cNvPr>
          <p:cNvSpPr/>
          <p:nvPr/>
        </p:nvSpPr>
        <p:spPr>
          <a:xfrm>
            <a:off x="1602506" y="3838922"/>
            <a:ext cx="3347913" cy="12926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82E6D"/>
                </a:solidFill>
                <a:latin typeface="Work Sans"/>
              </a:rPr>
              <a:t>ALCOVE 32x32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dirty="0"/>
              <a:t>White Acrylic Shower Base 35.875-in W x 35.875-in L with Center Drain</a:t>
            </a:r>
          </a:p>
        </p:txBody>
      </p:sp>
    </p:spTree>
    <p:extLst>
      <p:ext uri="{BB962C8B-B14F-4D97-AF65-F5344CB8AC3E}">
        <p14:creationId xmlns:p14="http://schemas.microsoft.com/office/powerpoint/2010/main" val="126876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PAN – ALCOVE CORNER – UPGRADE LEVEL 2</a:t>
            </a:r>
          </a:p>
        </p:txBody>
      </p:sp>
      <p:pic>
        <p:nvPicPr>
          <p:cNvPr id="6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91D9A8E-DA97-4135-9A96-30252017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37" y="1891422"/>
            <a:ext cx="2743200" cy="2717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52CC6-879A-4153-AFEA-AB1179BC39D9}"/>
              </a:ext>
            </a:extLst>
          </p:cNvPr>
          <p:cNvSpPr txBox="1"/>
          <p:nvPr/>
        </p:nvSpPr>
        <p:spPr>
          <a:xfrm>
            <a:off x="1093237" y="4817706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33333"/>
                </a:solidFill>
                <a:latin typeface="helvetica-neue"/>
              </a:rPr>
              <a:t>42 in. W x 42 in. D Center Drain Single Threshold Shower Base in White</a:t>
            </a:r>
            <a:endParaRPr lang="en-US" sz="1400"/>
          </a:p>
        </p:txBody>
      </p:sp>
      <p:pic>
        <p:nvPicPr>
          <p:cNvPr id="9" name="Picture 9" descr="A picture containing indoor, jack, monitor, photo&#10;&#10;Description automatically generated">
            <a:extLst>
              <a:ext uri="{FF2B5EF4-FFF2-40B4-BE49-F238E27FC236}">
                <a16:creationId xmlns:a16="http://schemas.microsoft.com/office/drawing/2014/main" id="{F4288D7E-DABD-45B7-9FFC-0F797CE8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93" y="1468362"/>
            <a:ext cx="4162230" cy="28093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94E5B-010F-4962-B6DB-0B33822A3F9A}"/>
              </a:ext>
            </a:extLst>
          </p:cNvPr>
          <p:cNvSpPr txBox="1"/>
          <p:nvPr/>
        </p:nvSpPr>
        <p:spPr>
          <a:xfrm>
            <a:off x="7959012" y="4817706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ea typeface="+mn-lt"/>
                <a:cs typeface="+mn-lt"/>
              </a:rPr>
              <a:t>48 in. x 32 in. Acrylic White, Single-Threshold, Center Drain, Shower Base </a:t>
            </a:r>
          </a:p>
        </p:txBody>
      </p:sp>
    </p:spTree>
    <p:extLst>
      <p:ext uri="{BB962C8B-B14F-4D97-AF65-F5344CB8AC3E}">
        <p14:creationId xmlns:p14="http://schemas.microsoft.com/office/powerpoint/2010/main" val="101146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PAN – SIZE SELECTION – NEO ANGLE CORNER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2B3459-0A87-4115-9C37-E13D15515AD7}"/>
              </a:ext>
            </a:extLst>
          </p:cNvPr>
          <p:cNvSpPr/>
          <p:nvPr/>
        </p:nvSpPr>
        <p:spPr>
          <a:xfrm>
            <a:off x="7859782" y="4233998"/>
            <a:ext cx="3884423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82E6D"/>
                </a:solidFill>
                <a:latin typeface="Work Sans"/>
              </a:rPr>
              <a:t>Neo Angle 38x38 </a:t>
            </a:r>
            <a:endParaRPr lang="en-US" sz="2400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dirty="0">
                <a:ea typeface="+mn-lt"/>
                <a:cs typeface="+mn-lt"/>
              </a:rPr>
              <a:t>38 in. x 38 in. Neo-Angle Shower Tray in White 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51C0CE9-F10E-4387-9B60-D16415EA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462" y="1712546"/>
            <a:ext cx="3262107" cy="2036672"/>
          </a:xfrm>
          <a:prstGeom prst="rect">
            <a:avLst/>
          </a:prstGeom>
        </p:spPr>
      </p:pic>
      <p:pic>
        <p:nvPicPr>
          <p:cNvPr id="6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5CF9F13C-A438-4096-BEDA-766C785F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29" y="1562259"/>
            <a:ext cx="2896387" cy="26026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BFD78E-9297-4C0D-8A90-EFD1B77FD586}"/>
              </a:ext>
            </a:extLst>
          </p:cNvPr>
          <p:cNvSpPr/>
          <p:nvPr/>
        </p:nvSpPr>
        <p:spPr>
          <a:xfrm>
            <a:off x="861174" y="4587127"/>
            <a:ext cx="3347913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82E6D"/>
                </a:solidFill>
                <a:latin typeface="Work Sans"/>
              </a:rPr>
              <a:t>NEO ANGLE-</a:t>
            </a:r>
            <a:r>
              <a:rPr lang="en-US" sz="1600" b="0" i="0" dirty="0">
                <a:solidFill>
                  <a:srgbClr val="082E6D"/>
                </a:solidFill>
                <a:effectLst/>
                <a:latin typeface="Work Sans"/>
              </a:rPr>
              <a:t> 36x36</a:t>
            </a:r>
          </a:p>
          <a:p>
            <a:r>
              <a:rPr lang="en-US" sz="1200" dirty="0">
                <a:ea typeface="+mn-lt"/>
                <a:cs typeface="+mn-lt"/>
              </a:rPr>
              <a:t> 36 in. x 36 in. Acrylic White, Single-Threshold, Center Drain, Neo-angle Shower Base</a:t>
            </a:r>
          </a:p>
        </p:txBody>
      </p:sp>
    </p:spTree>
    <p:extLst>
      <p:ext uri="{BB962C8B-B14F-4D97-AF65-F5344CB8AC3E}">
        <p14:creationId xmlns:p14="http://schemas.microsoft.com/office/powerpoint/2010/main" val="367567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PAN – NEO ANGLE CORNER – UPGRADE LEVEL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52CC6-879A-4153-AFEA-AB1179BC39D9}"/>
              </a:ext>
            </a:extLst>
          </p:cNvPr>
          <p:cNvSpPr txBox="1"/>
          <p:nvPr/>
        </p:nvSpPr>
        <p:spPr>
          <a:xfrm>
            <a:off x="4767666" y="4088430"/>
            <a:ext cx="27432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42-in L x 42-in W White Acrylic Neo-Angle Corner Shower Base</a:t>
            </a:r>
          </a:p>
          <a:p>
            <a:endParaRPr lang="en-US" sz="1400" dirty="0">
              <a:solidFill>
                <a:srgbClr val="333333"/>
              </a:solidFill>
              <a:latin typeface="helvetica-neue"/>
            </a:endParaRPr>
          </a:p>
        </p:txBody>
      </p:sp>
      <p:pic>
        <p:nvPicPr>
          <p:cNvPr id="2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2914FC4-063F-47C8-8EC2-7461F8FE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28" y="1893073"/>
            <a:ext cx="3911910" cy="20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1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4A48D5-8D86-E849-A30B-974AE8F7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27" y="-96619"/>
            <a:ext cx="11193814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PAN – SIZE SELECTION – ROUND CORNER</a:t>
            </a:r>
          </a:p>
        </p:txBody>
      </p:sp>
      <p:pic>
        <p:nvPicPr>
          <p:cNvPr id="2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EED99721-0199-4A47-ACF1-73ECD664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19" y="1867082"/>
            <a:ext cx="1955327" cy="1546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24AF9-D642-45AB-B2B7-C5DBC632D13E}"/>
              </a:ext>
            </a:extLst>
          </p:cNvPr>
          <p:cNvSpPr/>
          <p:nvPr/>
        </p:nvSpPr>
        <p:spPr>
          <a:xfrm>
            <a:off x="652420" y="3655928"/>
            <a:ext cx="3347913" cy="8002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82E6D"/>
                </a:solidFill>
                <a:latin typeface="Work Sans"/>
              </a:rPr>
              <a:t>ROUND CORNER 36x36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sz="1400" dirty="0"/>
              <a:t>White Acrylic Shower Base 35.875-in W x 35.875-in L with Center Drain</a:t>
            </a:r>
            <a:endParaRPr lang="en-US" sz="1400" dirty="0">
              <a:cs typeface="Calibri"/>
            </a:endParaRPr>
          </a:p>
        </p:txBody>
      </p:sp>
      <p:pic>
        <p:nvPicPr>
          <p:cNvPr id="10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9353C42C-329F-4212-8495-F2C601FE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02" y="1785174"/>
            <a:ext cx="2743200" cy="19062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F9666-5304-493E-B1BB-92149A76CDB2}"/>
              </a:ext>
            </a:extLst>
          </p:cNvPr>
          <p:cNvSpPr/>
          <p:nvPr/>
        </p:nvSpPr>
        <p:spPr>
          <a:xfrm>
            <a:off x="8039691" y="3806075"/>
            <a:ext cx="3347913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82E6D"/>
                </a:solidFill>
                <a:latin typeface="Work Sans"/>
              </a:rPr>
              <a:t>ROUND CORNER 38x38</a:t>
            </a:r>
            <a:endParaRPr lang="en-US" b="0" i="0" dirty="0">
              <a:solidFill>
                <a:srgbClr val="082E6D"/>
              </a:solidFill>
              <a:effectLst/>
              <a:highlight>
                <a:srgbClr val="FFFF00"/>
              </a:highlight>
              <a:latin typeface="Work Sans"/>
            </a:endParaRPr>
          </a:p>
          <a:p>
            <a:r>
              <a:rPr lang="en-US" dirty="0"/>
              <a:t>38-in L x 38-in W White Acrylic Round Corner Shower Base</a:t>
            </a:r>
            <a:endParaRPr lang="en-US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13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6205</TotalTime>
  <Words>1180</Words>
  <Application>Microsoft Macintosh PowerPoint</Application>
  <PresentationFormat>Widescreen</PresentationFormat>
  <Paragraphs>149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helvetica-neue</vt:lpstr>
      <vt:lpstr>Work Sans</vt:lpstr>
      <vt:lpstr>Office Theme</vt:lpstr>
      <vt:lpstr>PowerPoint Presentation</vt:lpstr>
      <vt:lpstr>INCLUDED IN PACKAGE: TUB</vt:lpstr>
      <vt:lpstr>PowerPoint Presentation</vt:lpstr>
      <vt:lpstr>PAN – STYLE SELECTION</vt:lpstr>
      <vt:lpstr>PAN – SIZE SELECTION – ALCOVE CORNER</vt:lpstr>
      <vt:lpstr>PAN – ALCOVE CORNER – UPGRADE LEVEL 2</vt:lpstr>
      <vt:lpstr>PAN – SIZE SELECTION – NEO ANGLE CORNER</vt:lpstr>
      <vt:lpstr>PAN – NEO ANGLE CORNER – UPGRADE LEVEL 2</vt:lpstr>
      <vt:lpstr>PAN – SIZE SELECTION – ROUND CORNER</vt:lpstr>
      <vt:lpstr>PowerPoint Presentation</vt:lpstr>
      <vt:lpstr>ALCOVE – INCLUDED IN PACKAGE</vt:lpstr>
      <vt:lpstr>ALCOVE – UPGRADE</vt:lpstr>
      <vt:lpstr>WALLS – INCLUDED IN PACKAGE</vt:lpstr>
      <vt:lpstr>Gray Diamond</vt:lpstr>
      <vt:lpstr>Almond 8X10 </vt:lpstr>
      <vt:lpstr>White Subway </vt:lpstr>
      <vt:lpstr>SHOWER PLUMBING FIXTURES – INCLUDED IN PACKAGE</vt:lpstr>
      <vt:lpstr>SHOWER PLUMBING FIXTURES – FREE UPGRADE</vt:lpstr>
      <vt:lpstr>SHOWER PLUMBING FIXTURES – ADD ON/UPGRADE LEVEL 2</vt:lpstr>
      <vt:lpstr>TUB PLUMBING FIXTURES – INCLUDED IN PACKAGE</vt:lpstr>
      <vt:lpstr>TUB PLUMBING FIXTURES – FREE UPGRADE </vt:lpstr>
      <vt:lpstr>TUB PLUMBING FIXTURES – ADD ON/UPGRADE LEVEL 2</vt:lpstr>
      <vt:lpstr>ACCESSORIES: GRAB BAR – INCLUDED IN PACKAGE</vt:lpstr>
      <vt:lpstr>ACCESSORIES: GRAB BARS – ADD ON/UPGRADE LEVEL 2</vt:lpstr>
      <vt:lpstr>ACCESSORIES: GRAB BARS – ADD ON/UPGRADE LEVEL 3</vt:lpstr>
      <vt:lpstr>ACCESSORIES: CORNER SHELVES – INCLUDED IN PACKAGE</vt:lpstr>
      <vt:lpstr>ACCESSORIES: CORNER SHELVES – ADD ON LEVEL 2</vt:lpstr>
      <vt:lpstr>CORNER ACCESSORIES: GRAB BARS – ADD ON/UPGRADE LEVEL 2</vt:lpstr>
      <vt:lpstr>ACCESSORIES: CURTAIN ROD – INCLUDED IN PACKAGE</vt:lpstr>
      <vt:lpstr>ACCESSORIES: CURTAIN ROD – ADD ON/UPGRADE LEVEL 2</vt:lpstr>
      <vt:lpstr>ACCESSORIES: CURTAIN ROD – CURVED - ADD ON/UPGRADE LEVEL 3</vt:lpstr>
      <vt:lpstr>Included – Sealant &amp; Adhesive</vt:lpstr>
      <vt:lpstr>ADD ON – SOLID SURFACE BASE</vt:lpstr>
      <vt:lpstr>ADD ON – Seat</vt:lpstr>
      <vt:lpstr>ADD ON – HANDHELD PLUMBING FIXTURE</vt:lpstr>
      <vt:lpstr>ADD ON – WINDOW KIT – SELECT COLOR: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Tamar Barsoumian</dc:creator>
  <cp:lastModifiedBy>Tamar Barsoumian</cp:lastModifiedBy>
  <cp:revision>343</cp:revision>
  <dcterms:created xsi:type="dcterms:W3CDTF">2021-01-19T21:22:53Z</dcterms:created>
  <dcterms:modified xsi:type="dcterms:W3CDTF">2021-01-30T01:54:39Z</dcterms:modified>
</cp:coreProperties>
</file>